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2" r:id="rId96"/>
    <p:sldId id="351" r:id="rId97"/>
    <p:sldId id="353" r:id="rId98"/>
    <p:sldId id="354" r:id="rId99"/>
    <p:sldId id="355" r:id="rId100"/>
    <p:sldId id="356" r:id="rId101"/>
    <p:sldId id="357" r:id="rId102"/>
    <p:sldId id="358" r:id="rId103"/>
    <p:sldId id="360" r:id="rId104"/>
    <p:sldId id="359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E40"/>
    <a:srgbClr val="191D26"/>
    <a:srgbClr val="232F3F"/>
    <a:srgbClr val="232F3E"/>
    <a:srgbClr val="22252C"/>
    <a:srgbClr val="00AB89"/>
    <a:srgbClr val="02AE8D"/>
    <a:srgbClr val="FFFFFF"/>
    <a:srgbClr val="F9F9F9"/>
    <a:srgbClr val="06A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6247" autoAdjust="0"/>
  </p:normalViewPr>
  <p:slideViewPr>
    <p:cSldViewPr snapToGrid="0">
      <p:cViewPr>
        <p:scale>
          <a:sx n="100" d="100"/>
          <a:sy n="100" d="100"/>
        </p:scale>
        <p:origin x="936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46CB-5E39-B1A1-DA5D-2EB69BB72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90982-0F5B-75AB-6FD0-7A1524059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B606A-EB48-CBE5-CED8-F1B22C7F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C87F8-44DC-777C-E90D-726D5F46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8C111-0FBD-6E6C-E301-D964CD3C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4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1290-C93F-022E-3B02-B8A1B864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89F13-96C8-72A4-E40B-3BA0676B9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F83FE-ACCB-1C1E-E356-229ED534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E58BB-2B08-94FC-5355-1FB0BF2A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8E8EF-0DE3-D385-1B5C-8AA24F41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1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E1922-AD24-F7D8-A4F2-F3D520579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1B57B-BE5C-FD57-1172-EFF5BD0D2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4ECBE-6D78-9127-EF0A-5C81F9D1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C9FC1-531E-1B9A-7701-98FA7747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B889-D0C1-7CF9-C9E7-3806DCD0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0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3AA4-9264-43E4-1EDD-40A2B979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B82BF-F2E4-174E-69B7-1A5CF40A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03443-DEA3-CEBA-188B-8460C2D4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15305-DAD4-CC89-A2B7-BCB20399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6375C-2852-C6FD-D7F7-99C4EC8A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6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BDF3-2583-D8E8-0ED4-5801ACDD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61EFB-9F01-7F28-0AD4-336841E6D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94CA1-0BE7-93C6-C4E5-F19EED30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04CC-9038-8829-B202-183C5FE7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22C93-DEE0-1A6D-BAB6-A938A5F3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6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6874-3EB4-A2B0-EC5B-6CBAFAEF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B0579-61A2-DA18-0D0C-7DC1F27BF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0C8B5-8553-FEEF-0029-3BF58FA5F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42C40-5835-AB61-FC86-E20EAB78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81A57-5E7E-C91F-FAE3-32457EC4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A0AE3-EE11-D33F-7653-56FD501F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7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88D9-A98A-EF4A-98FC-3C198FD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82940-C1A2-C04E-DB69-DDA4A6757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7E8E1-0071-6E64-7A11-533B2CB42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9F60C-A7F0-0112-A478-4B29A8FDE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892A6-078A-D48D-F91E-2E84035E6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F6F97-CA8D-F6DD-9D2B-77E823F9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A4FDD-5B32-80F4-689D-B229A744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A4C73-48BF-198B-D752-D3C68C23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7857-3307-FFA5-9E56-1907FA90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7F6F1-FBE3-A072-1F0A-F8CB4B34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87338-2D50-8A81-6CB8-AE578DE5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731AF-9681-6207-592F-5ED86B03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08C0C2-C5DA-7841-E47A-4038F9E01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A1045-94AA-C133-3244-68A22882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78DCC-2CA9-C0F8-333F-C99BE6C8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2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9632-6B8F-905E-02E9-AA0F3636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D1B86-4B22-CC36-8F3B-A86BA2CBA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83058-5321-9612-AB09-D678D3F3F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72011-9FB3-451A-4862-460DAA29C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94082-6496-2A77-38A0-36DE1FDC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A26DE-86DE-B280-A465-82A44627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5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CDC6-535E-9268-A834-01B53AD1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CC421-A420-3595-611E-18B092659F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0CBE-2770-4B72-4475-A96C52844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40484-A44D-EBDF-F38D-BC0B87AF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EA339-FEAB-7EF1-4DDF-0172A64F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E23CE-840C-44D7-C20C-DED42303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0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E46D1-38BD-3E56-915D-E7FC6673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0B802-3511-EE75-4234-A032CC9DF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B70D6-4964-E956-C918-D5227C778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B2C494-80EC-4FA7-8D03-40F949881DFF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BA20-448A-8BE1-A0DE-44B9881CF9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7DE29-7D65-6561-11BC-2FFBDE153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9B689F-8009-419C-9004-1CD8B19D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9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2479DA-B917-9B59-497E-E641ADCB6BA4}"/>
              </a:ext>
            </a:extLst>
          </p:cNvPr>
          <p:cNvGrpSpPr/>
          <p:nvPr/>
        </p:nvGrpSpPr>
        <p:grpSpPr>
          <a:xfrm>
            <a:off x="3252152" y="967422"/>
            <a:ext cx="5687695" cy="4732020"/>
            <a:chOff x="3252152" y="967422"/>
            <a:chExt cx="5687695" cy="47320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7BEEC7-AF42-3AC5-148C-5F8A0CB5FD82}"/>
                </a:ext>
              </a:extLst>
            </p:cNvPr>
            <p:cNvGrpSpPr/>
            <p:nvPr/>
          </p:nvGrpSpPr>
          <p:grpSpPr>
            <a:xfrm>
              <a:off x="3252152" y="967422"/>
              <a:ext cx="5687695" cy="4732020"/>
              <a:chOff x="3175952" y="2824797"/>
              <a:chExt cx="5687695" cy="4732020"/>
            </a:xfrm>
          </p:grpSpPr>
          <p:pic>
            <p:nvPicPr>
              <p:cNvPr id="4" name="Picture 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F65070F-F299-5792-9290-A748E73DCC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310" r="11144"/>
              <a:stretch/>
            </p:blipFill>
            <p:spPr bwMode="auto">
              <a:xfrm>
                <a:off x="3175952" y="2824797"/>
                <a:ext cx="5687695" cy="473202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17FEF70-28C0-A168-ED2A-5221577C66E1}"/>
                  </a:ext>
                </a:extLst>
              </p:cNvPr>
              <p:cNvSpPr/>
              <p:nvPr/>
            </p:nvSpPr>
            <p:spPr>
              <a:xfrm>
                <a:off x="3964940" y="2824797"/>
                <a:ext cx="740410" cy="220980"/>
              </a:xfrm>
              <a:prstGeom prst="rect">
                <a:avLst/>
              </a:prstGeom>
              <a:noFill/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DCA546-3F1C-DE8F-538C-8AF4AE194FB3}"/>
                  </a:ext>
                </a:extLst>
              </p:cNvPr>
              <p:cNvSpPr/>
              <p:nvPr/>
            </p:nvSpPr>
            <p:spPr>
              <a:xfrm>
                <a:off x="5241290" y="3490912"/>
                <a:ext cx="2985770" cy="542290"/>
              </a:xfrm>
              <a:prstGeom prst="rect">
                <a:avLst/>
              </a:prstGeom>
              <a:noFill/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D5DD1E-41CE-BA0F-26F0-A16D53846921}"/>
                  </a:ext>
                </a:extLst>
              </p:cNvPr>
              <p:cNvSpPr/>
              <p:nvPr/>
            </p:nvSpPr>
            <p:spPr>
              <a:xfrm>
                <a:off x="4705985" y="2829877"/>
                <a:ext cx="402590" cy="42354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solidFill>
                      <a:srgbClr val="84E291"/>
                    </a:solidFill>
                    <a:effectLst/>
                    <a:latin typeface="Arial Black" panose="020B0A040201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</a:t>
                </a:r>
                <a:endParaRPr lang="en-US" sz="1300" kern="10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B5D9ABE-AABE-F322-75A8-0E05724C202D}"/>
                  </a:ext>
                </a:extLst>
              </p:cNvPr>
              <p:cNvSpPr/>
              <p:nvPr/>
            </p:nvSpPr>
            <p:spPr>
              <a:xfrm>
                <a:off x="7191375" y="3456622"/>
                <a:ext cx="402590" cy="423545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solidFill>
                      <a:srgbClr val="84E291"/>
                    </a:solidFill>
                    <a:effectLst/>
                    <a:latin typeface="Arial Black" panose="020B0A040201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</a:t>
                </a:r>
                <a:endParaRPr lang="en-US" sz="1300" kern="10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3E0DFC-99FD-22A5-65E3-D5E1094B7DC1}"/>
                </a:ext>
              </a:extLst>
            </p:cNvPr>
            <p:cNvSpPr/>
            <p:nvPr/>
          </p:nvSpPr>
          <p:spPr>
            <a:xfrm>
              <a:off x="8486455" y="985838"/>
              <a:ext cx="453391" cy="172720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7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7E30EFF-CC9E-2F2E-7515-94884A5279DE}"/>
              </a:ext>
            </a:extLst>
          </p:cNvPr>
          <p:cNvGrpSpPr/>
          <p:nvPr/>
        </p:nvGrpSpPr>
        <p:grpSpPr>
          <a:xfrm>
            <a:off x="2684805" y="1803400"/>
            <a:ext cx="5733288" cy="4052778"/>
            <a:chOff x="2684805" y="1803400"/>
            <a:chExt cx="5733288" cy="40527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4F18A0-F28D-BC27-6CDD-8A3CD311D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324"/>
            <a:stretch/>
          </p:blipFill>
          <p:spPr>
            <a:xfrm>
              <a:off x="2684805" y="1803400"/>
              <a:ext cx="5733288" cy="405277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17B03E-1548-B8FA-9C17-DC99DB3B0552}"/>
                </a:ext>
              </a:extLst>
            </p:cNvPr>
            <p:cNvSpPr/>
            <p:nvPr/>
          </p:nvSpPr>
          <p:spPr>
            <a:xfrm>
              <a:off x="4350543" y="2859854"/>
              <a:ext cx="783432" cy="200998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17E1F0-0EFF-5C1E-133E-3A8FA85D0BD6}"/>
                </a:ext>
              </a:extLst>
            </p:cNvPr>
            <p:cNvSpPr/>
            <p:nvPr/>
          </p:nvSpPr>
          <p:spPr>
            <a:xfrm>
              <a:off x="4350543" y="3328501"/>
              <a:ext cx="783432" cy="410062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8A76BA-3C35-9F03-5863-AC7EC76BAF77}"/>
                </a:ext>
              </a:extLst>
            </p:cNvPr>
            <p:cNvSpPr/>
            <p:nvPr/>
          </p:nvSpPr>
          <p:spPr>
            <a:xfrm>
              <a:off x="5700238" y="4882514"/>
              <a:ext cx="367188" cy="8096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1672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73F313F-300D-76B8-52F4-288B8CE45BF3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35E84C2-C373-5015-E9CA-EB287201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A7D8E-1BE3-B0ED-4CBC-54AED0EDEB9F}"/>
                </a:ext>
              </a:extLst>
            </p:cNvPr>
            <p:cNvSpPr/>
            <p:nvPr/>
          </p:nvSpPr>
          <p:spPr>
            <a:xfrm>
              <a:off x="10727567" y="45753"/>
              <a:ext cx="1151709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7055EB-17BD-BED2-28A6-AD1D0DD9B04D}"/>
                </a:ext>
              </a:extLst>
            </p:cNvPr>
            <p:cNvSpPr/>
            <p:nvPr/>
          </p:nvSpPr>
          <p:spPr>
            <a:xfrm>
              <a:off x="10807860" y="6237023"/>
              <a:ext cx="695959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485902-6130-3BB8-A3CA-3465E4645B0F}"/>
                </a:ext>
              </a:extLst>
            </p:cNvPr>
            <p:cNvSpPr txBox="1"/>
            <p:nvPr/>
          </p:nvSpPr>
          <p:spPr>
            <a:xfrm>
              <a:off x="11503819" y="610819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174273-D7D8-2CDC-7ED0-37872F241B7A}"/>
                </a:ext>
              </a:extLst>
            </p:cNvPr>
            <p:cNvSpPr/>
            <p:nvPr/>
          </p:nvSpPr>
          <p:spPr>
            <a:xfrm>
              <a:off x="2975930" y="5621071"/>
              <a:ext cx="3643945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AAD427-9C0A-C85E-1C9B-11B5D6BA00FD}"/>
                </a:ext>
              </a:extLst>
            </p:cNvPr>
            <p:cNvSpPr txBox="1"/>
            <p:nvPr/>
          </p:nvSpPr>
          <p:spPr>
            <a:xfrm>
              <a:off x="6619875" y="5479537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2417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E51F78-E5D8-27C8-67C7-0A03041C51D1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BDA47CA-776A-53C5-B8D8-B14017CD7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D158A5-C945-FCC4-9695-4501EF8E9FF2}"/>
                </a:ext>
              </a:extLst>
            </p:cNvPr>
            <p:cNvSpPr/>
            <p:nvPr/>
          </p:nvSpPr>
          <p:spPr>
            <a:xfrm>
              <a:off x="10915650" y="46037"/>
              <a:ext cx="10493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8A836D-0417-5155-BF35-ED73FE9234A6}"/>
                </a:ext>
              </a:extLst>
            </p:cNvPr>
            <p:cNvSpPr/>
            <p:nvPr/>
          </p:nvSpPr>
          <p:spPr>
            <a:xfrm>
              <a:off x="561764" y="2500644"/>
              <a:ext cx="3453023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5FCB13-A31E-EE1F-C729-76C80D4DF49E}"/>
                </a:ext>
              </a:extLst>
            </p:cNvPr>
            <p:cNvSpPr txBox="1"/>
            <p:nvPr/>
          </p:nvSpPr>
          <p:spPr>
            <a:xfrm>
              <a:off x="4014787" y="259780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5A5375-B122-493D-E089-F60BF7A61D79}"/>
                </a:ext>
              </a:extLst>
            </p:cNvPr>
            <p:cNvSpPr/>
            <p:nvPr/>
          </p:nvSpPr>
          <p:spPr>
            <a:xfrm>
              <a:off x="5272885" y="1170492"/>
              <a:ext cx="673890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37460B-0549-BE94-BA5B-295511B5245E}"/>
                </a:ext>
              </a:extLst>
            </p:cNvPr>
            <p:cNvSpPr txBox="1"/>
            <p:nvPr/>
          </p:nvSpPr>
          <p:spPr>
            <a:xfrm>
              <a:off x="5946775" y="1300811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7030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36BC35-45D2-5647-B798-49A019E410FA}"/>
              </a:ext>
            </a:extLst>
          </p:cNvPr>
          <p:cNvGrpSpPr/>
          <p:nvPr/>
        </p:nvGrpSpPr>
        <p:grpSpPr>
          <a:xfrm>
            <a:off x="807" y="0"/>
            <a:ext cx="12244865" cy="6858000"/>
            <a:chOff x="807" y="0"/>
            <a:chExt cx="12244865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13CEE1B-CC2A-8D21-44CC-EA76656E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02C067-3993-9A38-D58E-B7E4B6807555}"/>
                </a:ext>
              </a:extLst>
            </p:cNvPr>
            <p:cNvSpPr/>
            <p:nvPr/>
          </p:nvSpPr>
          <p:spPr>
            <a:xfrm>
              <a:off x="10915650" y="46037"/>
              <a:ext cx="10493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FB8F80-F712-677F-C24E-88E0B29BC79F}"/>
                </a:ext>
              </a:extLst>
            </p:cNvPr>
            <p:cNvSpPr/>
            <p:nvPr/>
          </p:nvSpPr>
          <p:spPr>
            <a:xfrm>
              <a:off x="561764" y="2500644"/>
              <a:ext cx="3453023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F5BB48-901E-574D-1243-53FE3D72D400}"/>
                </a:ext>
              </a:extLst>
            </p:cNvPr>
            <p:cNvSpPr txBox="1"/>
            <p:nvPr/>
          </p:nvSpPr>
          <p:spPr>
            <a:xfrm>
              <a:off x="4014787" y="259780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F4DE-928C-D66D-3BDE-6D8A1C5C3527}"/>
                </a:ext>
              </a:extLst>
            </p:cNvPr>
            <p:cNvSpPr/>
            <p:nvPr/>
          </p:nvSpPr>
          <p:spPr>
            <a:xfrm>
              <a:off x="5907726" y="1170492"/>
              <a:ext cx="812162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FFC75A-00FA-B942-552B-B130F43EC607}"/>
                </a:ext>
              </a:extLst>
            </p:cNvPr>
            <p:cNvSpPr txBox="1"/>
            <p:nvPr/>
          </p:nvSpPr>
          <p:spPr>
            <a:xfrm>
              <a:off x="6719888" y="1300811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35AF51-7561-6B9F-7D57-0034C4C3E486}"/>
                </a:ext>
              </a:extLst>
            </p:cNvPr>
            <p:cNvSpPr/>
            <p:nvPr/>
          </p:nvSpPr>
          <p:spPr>
            <a:xfrm>
              <a:off x="4495800" y="2390775"/>
              <a:ext cx="7201232" cy="318373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2636F8-C8EF-D1FA-CCAD-17C03C7F89F9}"/>
                </a:ext>
              </a:extLst>
            </p:cNvPr>
            <p:cNvSpPr txBox="1"/>
            <p:nvPr/>
          </p:nvSpPr>
          <p:spPr>
            <a:xfrm>
              <a:off x="11697032" y="3721031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7623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0BF5EE5-CBD7-D27A-7CF7-EB3C2A0A92D3}"/>
              </a:ext>
            </a:extLst>
          </p:cNvPr>
          <p:cNvGrpSpPr/>
          <p:nvPr/>
        </p:nvGrpSpPr>
        <p:grpSpPr>
          <a:xfrm>
            <a:off x="807" y="0"/>
            <a:ext cx="12221343" cy="6858000"/>
            <a:chOff x="807" y="0"/>
            <a:chExt cx="12221343" cy="6858000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65DA1D4-39E1-D160-4001-BDDC05559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C2A0E13-B188-ED9A-E132-2B22BB8CE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71"/>
            <a:stretch/>
          </p:blipFill>
          <p:spPr>
            <a:xfrm>
              <a:off x="1614" y="0"/>
              <a:ext cx="4075086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BF60CF-8E51-458F-0267-6C190D6A29B5}"/>
                </a:ext>
              </a:extLst>
            </p:cNvPr>
            <p:cNvSpPr/>
            <p:nvPr/>
          </p:nvSpPr>
          <p:spPr>
            <a:xfrm>
              <a:off x="10915650" y="46037"/>
              <a:ext cx="10493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83B442-4758-EE49-1475-1F118D9E4424}"/>
                </a:ext>
              </a:extLst>
            </p:cNvPr>
            <p:cNvSpPr/>
            <p:nvPr/>
          </p:nvSpPr>
          <p:spPr>
            <a:xfrm>
              <a:off x="561764" y="2500644"/>
              <a:ext cx="3453023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803DA-F905-B84C-05B2-A0C0B2257906}"/>
                </a:ext>
              </a:extLst>
            </p:cNvPr>
            <p:cNvSpPr txBox="1"/>
            <p:nvPr/>
          </p:nvSpPr>
          <p:spPr>
            <a:xfrm>
              <a:off x="3466147" y="3218194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4C3244-8019-0D6A-7CB3-AD5CE902F480}"/>
                </a:ext>
              </a:extLst>
            </p:cNvPr>
            <p:cNvSpPr/>
            <p:nvPr/>
          </p:nvSpPr>
          <p:spPr>
            <a:xfrm>
              <a:off x="7266160" y="1170492"/>
              <a:ext cx="887239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97DE7-65D1-6218-D9B8-D529D8CA0DA8}"/>
                </a:ext>
              </a:extLst>
            </p:cNvPr>
            <p:cNvSpPr txBox="1"/>
            <p:nvPr/>
          </p:nvSpPr>
          <p:spPr>
            <a:xfrm>
              <a:off x="8153399" y="1300811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C90A25-828F-F116-51AA-9C08CFD935C4}"/>
                </a:ext>
              </a:extLst>
            </p:cNvPr>
            <p:cNvSpPr/>
            <p:nvPr/>
          </p:nvSpPr>
          <p:spPr>
            <a:xfrm>
              <a:off x="4381500" y="2390775"/>
              <a:ext cx="7309182" cy="239712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A1F47A-C992-9D47-F32A-A222EC7228C8}"/>
                </a:ext>
              </a:extLst>
            </p:cNvPr>
            <p:cNvSpPr txBox="1"/>
            <p:nvPr/>
          </p:nvSpPr>
          <p:spPr>
            <a:xfrm>
              <a:off x="11673510" y="330074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50A4F2-0C69-7FF8-CB93-B7D46F3178F4}"/>
                </a:ext>
              </a:extLst>
            </p:cNvPr>
            <p:cNvSpPr/>
            <p:nvPr/>
          </p:nvSpPr>
          <p:spPr>
            <a:xfrm>
              <a:off x="6969177" y="3367086"/>
              <a:ext cx="715117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0231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D88970-900F-E1F2-2D56-8C2CFE470C7B}"/>
              </a:ext>
            </a:extLst>
          </p:cNvPr>
          <p:cNvGrpSpPr/>
          <p:nvPr/>
        </p:nvGrpSpPr>
        <p:grpSpPr>
          <a:xfrm>
            <a:off x="807" y="0"/>
            <a:ext cx="12244865" cy="6858000"/>
            <a:chOff x="807" y="0"/>
            <a:chExt cx="12244865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B54691C-30CD-E577-5E31-A7C8055C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58C4C0-E087-772A-BF05-F4BAB513D880}"/>
                </a:ext>
              </a:extLst>
            </p:cNvPr>
            <p:cNvSpPr/>
            <p:nvPr/>
          </p:nvSpPr>
          <p:spPr>
            <a:xfrm>
              <a:off x="10915650" y="46037"/>
              <a:ext cx="10493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66403F-B41E-3D59-B3DC-4B61803D4B6E}"/>
                </a:ext>
              </a:extLst>
            </p:cNvPr>
            <p:cNvSpPr/>
            <p:nvPr/>
          </p:nvSpPr>
          <p:spPr>
            <a:xfrm>
              <a:off x="561764" y="2500644"/>
              <a:ext cx="3453023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994C52-7F4F-ED81-5909-3C14D6BC9874}"/>
                </a:ext>
              </a:extLst>
            </p:cNvPr>
            <p:cNvSpPr txBox="1"/>
            <p:nvPr/>
          </p:nvSpPr>
          <p:spPr>
            <a:xfrm>
              <a:off x="4014787" y="259780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41ABBE-55E3-C91D-23A4-36A0C04A5CDB}"/>
                </a:ext>
              </a:extLst>
            </p:cNvPr>
            <p:cNvSpPr/>
            <p:nvPr/>
          </p:nvSpPr>
          <p:spPr>
            <a:xfrm>
              <a:off x="6684966" y="1170492"/>
              <a:ext cx="732628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5992C7-CE8E-403F-307C-0C9A1523B3EC}"/>
                </a:ext>
              </a:extLst>
            </p:cNvPr>
            <p:cNvSpPr txBox="1"/>
            <p:nvPr/>
          </p:nvSpPr>
          <p:spPr>
            <a:xfrm>
              <a:off x="7417594" y="1300811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D0A34-2924-D1F9-815B-F34F1B4DF409}"/>
                </a:ext>
              </a:extLst>
            </p:cNvPr>
            <p:cNvSpPr/>
            <p:nvPr/>
          </p:nvSpPr>
          <p:spPr>
            <a:xfrm>
              <a:off x="4495800" y="2390775"/>
              <a:ext cx="7201232" cy="123507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20DED9-9EBC-8DB6-2AD7-999C83699E3B}"/>
                </a:ext>
              </a:extLst>
            </p:cNvPr>
            <p:cNvSpPr txBox="1"/>
            <p:nvPr/>
          </p:nvSpPr>
          <p:spPr>
            <a:xfrm>
              <a:off x="11697032" y="274670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297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84D32ED-C7AE-8FFD-C6F0-6C1559D5BE56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0A9D0EB-1D10-0FEF-FF22-D2C61F50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928CBD-A60F-38CF-2B39-A3A53C85F330}"/>
                </a:ext>
              </a:extLst>
            </p:cNvPr>
            <p:cNvSpPr/>
            <p:nvPr/>
          </p:nvSpPr>
          <p:spPr>
            <a:xfrm>
              <a:off x="10179050" y="46037"/>
              <a:ext cx="1658952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3176FA-6954-A7F8-4885-B89499833AAE}"/>
                </a:ext>
              </a:extLst>
            </p:cNvPr>
            <p:cNvSpPr/>
            <p:nvPr/>
          </p:nvSpPr>
          <p:spPr>
            <a:xfrm>
              <a:off x="1197790" y="0"/>
              <a:ext cx="716735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EF14C3-1C1A-221C-41D6-01F1067286F0}"/>
                </a:ext>
              </a:extLst>
            </p:cNvPr>
            <p:cNvSpPr txBox="1"/>
            <p:nvPr/>
          </p:nvSpPr>
          <p:spPr>
            <a:xfrm>
              <a:off x="1914525" y="143385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19F545-F4BA-A527-FA3D-F32EF24349A5}"/>
                </a:ext>
              </a:extLst>
            </p:cNvPr>
            <p:cNvSpPr/>
            <p:nvPr/>
          </p:nvSpPr>
          <p:spPr>
            <a:xfrm>
              <a:off x="3101522" y="1047795"/>
              <a:ext cx="1730828" cy="52322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173600-165C-B23C-7100-5DC60DE985C6}"/>
                </a:ext>
              </a:extLst>
            </p:cNvPr>
            <p:cNvSpPr txBox="1"/>
            <p:nvPr/>
          </p:nvSpPr>
          <p:spPr>
            <a:xfrm>
              <a:off x="4832350" y="1309406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9251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010B4C-D250-E060-962C-F8A65AB47106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4C3028E-1BB1-A8F1-F6C2-077CE02D1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F4DC32-911B-2927-A1BB-61A521B84788}"/>
                </a:ext>
              </a:extLst>
            </p:cNvPr>
            <p:cNvSpPr/>
            <p:nvPr/>
          </p:nvSpPr>
          <p:spPr>
            <a:xfrm>
              <a:off x="10904220" y="46037"/>
              <a:ext cx="1070942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A8357B-E884-0A03-EC6F-0722D8491A94}"/>
                </a:ext>
              </a:extLst>
            </p:cNvPr>
            <p:cNvSpPr/>
            <p:nvPr/>
          </p:nvSpPr>
          <p:spPr>
            <a:xfrm>
              <a:off x="173317" y="1766794"/>
              <a:ext cx="563283" cy="21123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E6D482-5640-C135-9C74-9E5F1F7AE128}"/>
                </a:ext>
              </a:extLst>
            </p:cNvPr>
            <p:cNvSpPr txBox="1"/>
            <p:nvPr/>
          </p:nvSpPr>
          <p:spPr>
            <a:xfrm>
              <a:off x="736600" y="1598089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33CBC5-B105-4497-06F9-A977CB0F62C9}"/>
                </a:ext>
              </a:extLst>
            </p:cNvPr>
            <p:cNvSpPr/>
            <p:nvPr/>
          </p:nvSpPr>
          <p:spPr>
            <a:xfrm>
              <a:off x="1729953" y="1123894"/>
              <a:ext cx="5128047" cy="27151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E16EF-9056-10DD-4617-A2DF036C394F}"/>
                </a:ext>
              </a:extLst>
            </p:cNvPr>
            <p:cNvSpPr txBox="1"/>
            <p:nvPr/>
          </p:nvSpPr>
          <p:spPr>
            <a:xfrm>
              <a:off x="6309360" y="1395413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9D1631-ED37-3915-9979-AB446C13D536}"/>
                </a:ext>
              </a:extLst>
            </p:cNvPr>
            <p:cNvSpPr/>
            <p:nvPr/>
          </p:nvSpPr>
          <p:spPr>
            <a:xfrm>
              <a:off x="5222081" y="4539587"/>
              <a:ext cx="1812133" cy="37531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92D593-8B1F-6262-67A4-ACB1BF487EFC}"/>
                </a:ext>
              </a:extLst>
            </p:cNvPr>
            <p:cNvSpPr txBox="1"/>
            <p:nvPr/>
          </p:nvSpPr>
          <p:spPr>
            <a:xfrm>
              <a:off x="7034214" y="4465633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5243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E023B6-27E7-8DA2-7C02-48B8499C3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" y="0"/>
            <a:ext cx="12190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450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DCC30A-CFB5-10ED-97BC-4AB1503C2E85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48D263A-5E36-F456-9E4B-B02187E64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8737E2-475D-31F2-7955-44EE5714DFCF}"/>
                </a:ext>
              </a:extLst>
            </p:cNvPr>
            <p:cNvSpPr/>
            <p:nvPr/>
          </p:nvSpPr>
          <p:spPr>
            <a:xfrm>
              <a:off x="10750550" y="46037"/>
              <a:ext cx="1087452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47D983-EF98-FA67-9AE2-1D20ABE41E35}"/>
                </a:ext>
              </a:extLst>
            </p:cNvPr>
            <p:cNvSpPr/>
            <p:nvPr/>
          </p:nvSpPr>
          <p:spPr>
            <a:xfrm>
              <a:off x="162740" y="3616325"/>
              <a:ext cx="1148535" cy="26352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08835AE-8B25-2CC1-E283-02548CC6FC4F}"/>
                </a:ext>
              </a:extLst>
            </p:cNvPr>
            <p:cNvSpPr/>
            <p:nvPr/>
          </p:nvSpPr>
          <p:spPr>
            <a:xfrm rot="2726811" flipH="1">
              <a:off x="1199857" y="4283686"/>
              <a:ext cx="1215665" cy="196398"/>
            </a:xfrm>
            <a:prstGeom prst="rightArrow">
              <a:avLst>
                <a:gd name="adj1" fmla="val 40245"/>
                <a:gd name="adj2" fmla="val 112929"/>
              </a:avLst>
            </a:prstGeom>
            <a:solidFill>
              <a:srgbClr val="00AB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9773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020321-2060-9654-58AE-0706DB46CF6B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C584F80-6D74-C0D7-258B-CE79FFC75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212EAF-F8C2-E03C-8E8B-3CEA09208838}"/>
                </a:ext>
              </a:extLst>
            </p:cNvPr>
            <p:cNvSpPr/>
            <p:nvPr/>
          </p:nvSpPr>
          <p:spPr>
            <a:xfrm>
              <a:off x="10862910" y="43882"/>
              <a:ext cx="1087452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6476E0-BF2B-B5F5-85E4-E8A06BDF6F3B}"/>
                </a:ext>
              </a:extLst>
            </p:cNvPr>
            <p:cNvSpPr/>
            <p:nvPr/>
          </p:nvSpPr>
          <p:spPr>
            <a:xfrm>
              <a:off x="573881" y="692025"/>
              <a:ext cx="1039809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BE19A6-016E-7D13-7A17-23398CA76BC2}"/>
                </a:ext>
              </a:extLst>
            </p:cNvPr>
            <p:cNvSpPr txBox="1"/>
            <p:nvPr/>
          </p:nvSpPr>
          <p:spPr>
            <a:xfrm>
              <a:off x="1613690" y="834491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FABD0B-0FAA-89CE-DFFA-B940F8EFAEE5}"/>
                </a:ext>
              </a:extLst>
            </p:cNvPr>
            <p:cNvSpPr/>
            <p:nvPr/>
          </p:nvSpPr>
          <p:spPr>
            <a:xfrm>
              <a:off x="560887" y="2220797"/>
              <a:ext cx="7737293" cy="38270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5A95C7-B91C-D359-5E7B-BFA2EF104CE4}"/>
                </a:ext>
              </a:extLst>
            </p:cNvPr>
            <p:cNvSpPr txBox="1"/>
            <p:nvPr/>
          </p:nvSpPr>
          <p:spPr>
            <a:xfrm>
              <a:off x="8298180" y="215053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44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5156B9-6A86-B3AF-74F4-A099DDFD0016}"/>
              </a:ext>
            </a:extLst>
          </p:cNvPr>
          <p:cNvGrpSpPr/>
          <p:nvPr/>
        </p:nvGrpSpPr>
        <p:grpSpPr>
          <a:xfrm>
            <a:off x="2467816" y="2038350"/>
            <a:ext cx="5733288" cy="4057314"/>
            <a:chOff x="2467816" y="2038350"/>
            <a:chExt cx="5733288" cy="40573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CA1156-08AB-87C6-DD7F-804D56E13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226" b="1"/>
            <a:stretch/>
          </p:blipFill>
          <p:spPr>
            <a:xfrm>
              <a:off x="2467816" y="2038350"/>
              <a:ext cx="5733288" cy="40573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BBCEFE-E894-AE85-2FFF-0DABD89FEC7F}"/>
                </a:ext>
              </a:extLst>
            </p:cNvPr>
            <p:cNvSpPr/>
            <p:nvPr/>
          </p:nvSpPr>
          <p:spPr>
            <a:xfrm>
              <a:off x="2559050" y="3321049"/>
              <a:ext cx="285750" cy="142875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5F3DC-9CB0-8222-69A6-5BACEF8E48F4}"/>
                </a:ext>
              </a:extLst>
            </p:cNvPr>
            <p:cNvSpPr/>
            <p:nvPr/>
          </p:nvSpPr>
          <p:spPr>
            <a:xfrm>
              <a:off x="3863974" y="3133724"/>
              <a:ext cx="1250951" cy="295276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20145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F2DB0DC-18BB-DA92-A9F4-4ED20A386C3A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C6C485B-9C5D-6014-686B-12BD1520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050C10-BFB1-57C8-83C7-7450F71FFE69}"/>
                </a:ext>
              </a:extLst>
            </p:cNvPr>
            <p:cNvSpPr/>
            <p:nvPr/>
          </p:nvSpPr>
          <p:spPr>
            <a:xfrm>
              <a:off x="10862910" y="43882"/>
              <a:ext cx="1087452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569CFA-BBD5-45BB-269A-9314B1FC80E4}"/>
                </a:ext>
              </a:extLst>
            </p:cNvPr>
            <p:cNvSpPr/>
            <p:nvPr/>
          </p:nvSpPr>
          <p:spPr>
            <a:xfrm>
              <a:off x="560887" y="1041591"/>
              <a:ext cx="804676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AB7EE4-495C-7ADA-69CA-9A344F3C044B}"/>
                </a:ext>
              </a:extLst>
            </p:cNvPr>
            <p:cNvSpPr txBox="1"/>
            <p:nvPr/>
          </p:nvSpPr>
          <p:spPr>
            <a:xfrm>
              <a:off x="1364775" y="118497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31C00D-2A63-408B-5D08-54C4490BB835}"/>
                </a:ext>
              </a:extLst>
            </p:cNvPr>
            <p:cNvSpPr/>
            <p:nvPr/>
          </p:nvSpPr>
          <p:spPr>
            <a:xfrm>
              <a:off x="6184901" y="3025353"/>
              <a:ext cx="3454399" cy="448097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22CBCB-A776-0F73-529B-0692406D6F3C}"/>
                </a:ext>
              </a:extLst>
            </p:cNvPr>
            <p:cNvSpPr txBox="1"/>
            <p:nvPr/>
          </p:nvSpPr>
          <p:spPr>
            <a:xfrm>
              <a:off x="9639300" y="2987791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803DE25-5C03-4D6B-5F54-13F849D84F19}"/>
                </a:ext>
              </a:extLst>
            </p:cNvPr>
            <p:cNvSpPr/>
            <p:nvPr/>
          </p:nvSpPr>
          <p:spPr>
            <a:xfrm>
              <a:off x="1009650" y="4054476"/>
              <a:ext cx="1343025" cy="24129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E501C-49D4-B250-B7BA-66A2B7C25B34}"/>
                </a:ext>
              </a:extLst>
            </p:cNvPr>
            <p:cNvSpPr txBox="1"/>
            <p:nvPr/>
          </p:nvSpPr>
          <p:spPr>
            <a:xfrm>
              <a:off x="2352675" y="3913515"/>
              <a:ext cx="5435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89D892-1C88-8927-39A4-63462DE19DAD}"/>
                </a:ext>
              </a:extLst>
            </p:cNvPr>
            <p:cNvSpPr/>
            <p:nvPr/>
          </p:nvSpPr>
          <p:spPr>
            <a:xfrm>
              <a:off x="6808773" y="3221560"/>
              <a:ext cx="712802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5FF3D1-8FF8-FAC6-1DCD-286E57B572E6}"/>
                </a:ext>
              </a:extLst>
            </p:cNvPr>
            <p:cNvSpPr/>
            <p:nvPr/>
          </p:nvSpPr>
          <p:spPr>
            <a:xfrm>
              <a:off x="1957374" y="2779827"/>
              <a:ext cx="712802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81861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6EEF2E-0BBD-3740-E83A-EB630C90B523}"/>
              </a:ext>
            </a:extLst>
          </p:cNvPr>
          <p:cNvGrpSpPr/>
          <p:nvPr/>
        </p:nvGrpSpPr>
        <p:grpSpPr>
          <a:xfrm>
            <a:off x="0" y="182500"/>
            <a:ext cx="12192000" cy="6493000"/>
            <a:chOff x="0" y="182500"/>
            <a:chExt cx="12192000" cy="6493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FAD4E80-0054-DD02-39F7-B08DDC4A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2500"/>
              <a:ext cx="12192000" cy="6493000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01B7C68-D67F-7D2B-B06A-5E3543CE7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99" r="1125" b="95994"/>
            <a:stretch/>
          </p:blipFill>
          <p:spPr>
            <a:xfrm>
              <a:off x="8194091" y="182500"/>
              <a:ext cx="3997909" cy="2975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D2F642-4516-2AC4-685A-69AF7EF066AA}"/>
                </a:ext>
              </a:extLst>
            </p:cNvPr>
            <p:cNvSpPr/>
            <p:nvPr/>
          </p:nvSpPr>
          <p:spPr>
            <a:xfrm>
              <a:off x="10788650" y="233648"/>
              <a:ext cx="1181100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9645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A9A2CA-A604-E822-22E6-38D977D9DE34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42A265C-AF93-5205-72D6-1CAD151EC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AAEAAA-521D-47CF-91C2-E90A9FDF4B1E}"/>
                </a:ext>
              </a:extLst>
            </p:cNvPr>
            <p:cNvSpPr/>
            <p:nvPr/>
          </p:nvSpPr>
          <p:spPr>
            <a:xfrm>
              <a:off x="10890250" y="46037"/>
              <a:ext cx="1085850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FDFA85-A5DC-CD6F-8326-972340F71853}"/>
                </a:ext>
              </a:extLst>
            </p:cNvPr>
            <p:cNvSpPr/>
            <p:nvPr/>
          </p:nvSpPr>
          <p:spPr>
            <a:xfrm>
              <a:off x="561764" y="2500644"/>
              <a:ext cx="3453023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31A7AE-D63A-8C72-21E4-C962CEE93C19}"/>
                </a:ext>
              </a:extLst>
            </p:cNvPr>
            <p:cNvSpPr txBox="1"/>
            <p:nvPr/>
          </p:nvSpPr>
          <p:spPr>
            <a:xfrm>
              <a:off x="4014787" y="259780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2DE55B-2605-2256-95F5-854BC07D926F}"/>
                </a:ext>
              </a:extLst>
            </p:cNvPr>
            <p:cNvSpPr/>
            <p:nvPr/>
          </p:nvSpPr>
          <p:spPr>
            <a:xfrm>
              <a:off x="5272885" y="1170492"/>
              <a:ext cx="673890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65726A-5712-33AE-BDE9-921BB180EED0}"/>
                </a:ext>
              </a:extLst>
            </p:cNvPr>
            <p:cNvSpPr txBox="1"/>
            <p:nvPr/>
          </p:nvSpPr>
          <p:spPr>
            <a:xfrm>
              <a:off x="5946775" y="1300811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9967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C3E0EA3-37E1-7FC5-4547-141C6421908E}"/>
              </a:ext>
            </a:extLst>
          </p:cNvPr>
          <p:cNvGrpSpPr/>
          <p:nvPr/>
        </p:nvGrpSpPr>
        <p:grpSpPr>
          <a:xfrm>
            <a:off x="807" y="0"/>
            <a:ext cx="12252153" cy="6858000"/>
            <a:chOff x="807" y="0"/>
            <a:chExt cx="12252153" cy="6858000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52AAFBF-8938-E2BF-08FF-84B604026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FDD397-A877-33BD-4B61-4171CAB6630D}"/>
                </a:ext>
              </a:extLst>
            </p:cNvPr>
            <p:cNvSpPr/>
            <p:nvPr/>
          </p:nvSpPr>
          <p:spPr>
            <a:xfrm>
              <a:off x="10864850" y="46037"/>
              <a:ext cx="1113790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DB3BDE-0265-E741-DE4B-CC2019107D6A}"/>
                </a:ext>
              </a:extLst>
            </p:cNvPr>
            <p:cNvSpPr/>
            <p:nvPr/>
          </p:nvSpPr>
          <p:spPr>
            <a:xfrm>
              <a:off x="574464" y="2500644"/>
              <a:ext cx="3321261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3E89AA-FCC2-FE9A-7804-0D0ECB1722E2}"/>
                </a:ext>
              </a:extLst>
            </p:cNvPr>
            <p:cNvSpPr txBox="1"/>
            <p:nvPr/>
          </p:nvSpPr>
          <p:spPr>
            <a:xfrm>
              <a:off x="3347085" y="3218194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8F1416-33D6-F9ED-3D3E-CCA7524157B0}"/>
                </a:ext>
              </a:extLst>
            </p:cNvPr>
            <p:cNvSpPr/>
            <p:nvPr/>
          </p:nvSpPr>
          <p:spPr>
            <a:xfrm>
              <a:off x="5791841" y="1173811"/>
              <a:ext cx="812162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E5D2DE-4EA7-7C01-156B-4A652DEC8098}"/>
                </a:ext>
              </a:extLst>
            </p:cNvPr>
            <p:cNvSpPr txBox="1"/>
            <p:nvPr/>
          </p:nvSpPr>
          <p:spPr>
            <a:xfrm>
              <a:off x="6604003" y="130413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55C7EF5-A89C-10F5-EB9D-4243BD08DFB4}"/>
                </a:ext>
              </a:extLst>
            </p:cNvPr>
            <p:cNvSpPr/>
            <p:nvPr/>
          </p:nvSpPr>
          <p:spPr>
            <a:xfrm>
              <a:off x="4378325" y="2395538"/>
              <a:ext cx="7312025" cy="187166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6F876C-88B4-66DE-FBB9-5FAE939767F5}"/>
                </a:ext>
              </a:extLst>
            </p:cNvPr>
            <p:cNvSpPr txBox="1"/>
            <p:nvPr/>
          </p:nvSpPr>
          <p:spPr>
            <a:xfrm>
              <a:off x="11704320" y="316739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2F80DA-06CB-B274-47E3-C1DF36B09D4E}"/>
                </a:ext>
              </a:extLst>
            </p:cNvPr>
            <p:cNvSpPr/>
            <p:nvPr/>
          </p:nvSpPr>
          <p:spPr>
            <a:xfrm>
              <a:off x="5995988" y="3069758"/>
              <a:ext cx="48339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CD14B8-F15F-59DF-1216-9FE1E873C920}"/>
                </a:ext>
              </a:extLst>
            </p:cNvPr>
            <p:cNvSpPr/>
            <p:nvPr/>
          </p:nvSpPr>
          <p:spPr>
            <a:xfrm>
              <a:off x="6901422" y="2915581"/>
              <a:ext cx="48339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DEC5AF0-566C-4B11-9A7B-AF15E575497B}"/>
                </a:ext>
              </a:extLst>
            </p:cNvPr>
            <p:cNvSpPr/>
            <p:nvPr/>
          </p:nvSpPr>
          <p:spPr>
            <a:xfrm>
              <a:off x="5995986" y="3841610"/>
              <a:ext cx="48339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C23027-1F8F-E6E5-7A4C-29B4AAAC21C6}"/>
                </a:ext>
              </a:extLst>
            </p:cNvPr>
            <p:cNvSpPr/>
            <p:nvPr/>
          </p:nvSpPr>
          <p:spPr>
            <a:xfrm>
              <a:off x="6901420" y="3687433"/>
              <a:ext cx="48339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2314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7C26E9-8361-4C23-9F5D-6C89658A3D20}"/>
              </a:ext>
            </a:extLst>
          </p:cNvPr>
          <p:cNvGrpSpPr/>
          <p:nvPr/>
        </p:nvGrpSpPr>
        <p:grpSpPr>
          <a:xfrm>
            <a:off x="139337" y="0"/>
            <a:ext cx="11913326" cy="6858000"/>
            <a:chOff x="139337" y="0"/>
            <a:chExt cx="1191332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0C94CC0-287B-EF39-64EF-2C604C87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37" y="0"/>
              <a:ext cx="11913326" cy="6858000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6E8110E-505C-2A41-9226-2A86BE91F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64" t="-1" r="11454" b="95890"/>
            <a:stretch/>
          </p:blipFill>
          <p:spPr>
            <a:xfrm>
              <a:off x="9481022" y="7143"/>
              <a:ext cx="2571641" cy="29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87585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BB5DA52-46A1-388C-8391-0378F25180DD}"/>
              </a:ext>
            </a:extLst>
          </p:cNvPr>
          <p:cNvGrpSpPr/>
          <p:nvPr/>
        </p:nvGrpSpPr>
        <p:grpSpPr>
          <a:xfrm>
            <a:off x="0" y="319780"/>
            <a:ext cx="12192000" cy="6218439"/>
            <a:chOff x="0" y="319780"/>
            <a:chExt cx="12192000" cy="6218439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89FBB3D-9C83-E6D9-83B4-D15C60B7D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9780"/>
              <a:ext cx="12192000" cy="621843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2605C7-60AE-D138-28DC-34E81CDEF8C5}"/>
                </a:ext>
              </a:extLst>
            </p:cNvPr>
            <p:cNvSpPr/>
            <p:nvPr/>
          </p:nvSpPr>
          <p:spPr>
            <a:xfrm>
              <a:off x="1385887" y="3872843"/>
              <a:ext cx="147161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3616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070E7E-036D-B292-3190-E017EDE58DFB}"/>
              </a:ext>
            </a:extLst>
          </p:cNvPr>
          <p:cNvGrpSpPr/>
          <p:nvPr/>
        </p:nvGrpSpPr>
        <p:grpSpPr>
          <a:xfrm>
            <a:off x="0" y="182500"/>
            <a:ext cx="12192000" cy="6493000"/>
            <a:chOff x="0" y="182500"/>
            <a:chExt cx="12192000" cy="6493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7AA517F-E8B8-0ED1-94C9-A7811FE5A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2500"/>
              <a:ext cx="12192000" cy="6493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0917F9-9A35-BEC1-FA1E-F6F6BD364652}"/>
                </a:ext>
              </a:extLst>
            </p:cNvPr>
            <p:cNvSpPr/>
            <p:nvPr/>
          </p:nvSpPr>
          <p:spPr>
            <a:xfrm>
              <a:off x="11369675" y="237468"/>
              <a:ext cx="463550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0844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CF94BC-85A3-A55A-F0C4-68A530475793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A97E936-2321-4DBF-5545-8F90844E6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674CC0-D753-094C-A76D-194E5F090D2C}"/>
                </a:ext>
              </a:extLst>
            </p:cNvPr>
            <p:cNvSpPr/>
            <p:nvPr/>
          </p:nvSpPr>
          <p:spPr>
            <a:xfrm>
              <a:off x="10864850" y="46037"/>
              <a:ext cx="1113790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B8B281-0360-6C5F-05A2-D17237050766}"/>
                </a:ext>
              </a:extLst>
            </p:cNvPr>
            <p:cNvSpPr/>
            <p:nvPr/>
          </p:nvSpPr>
          <p:spPr>
            <a:xfrm>
              <a:off x="10932262" y="321468"/>
              <a:ext cx="854926" cy="27146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DDAAD5-E3BC-FEEC-637C-F21E077DB5DD}"/>
                </a:ext>
              </a:extLst>
            </p:cNvPr>
            <p:cNvSpPr/>
            <p:nvPr/>
          </p:nvSpPr>
          <p:spPr>
            <a:xfrm>
              <a:off x="9755130" y="2126455"/>
              <a:ext cx="2032057" cy="26670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8533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9057DD-B9FB-5041-B3DD-EBE0A55CCA16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79EC32A-922A-1248-8477-7D922878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8E4789-3600-567F-5416-4FDA9B432961}"/>
                </a:ext>
              </a:extLst>
            </p:cNvPr>
            <p:cNvSpPr/>
            <p:nvPr/>
          </p:nvSpPr>
          <p:spPr>
            <a:xfrm>
              <a:off x="10864850" y="46037"/>
              <a:ext cx="1113790" cy="195264"/>
            </a:xfrm>
            <a:prstGeom prst="rect">
              <a:avLst/>
            </a:prstGeom>
            <a:solidFill>
              <a:srgbClr val="191D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816DBC-CEAD-E8A3-4B8D-EE8CA01C7186}"/>
                </a:ext>
              </a:extLst>
            </p:cNvPr>
            <p:cNvSpPr/>
            <p:nvPr/>
          </p:nvSpPr>
          <p:spPr>
            <a:xfrm>
              <a:off x="4042886" y="3998865"/>
              <a:ext cx="475139" cy="27146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766BF9-B3B3-E1F7-A5AA-F3DD1AAE53B5}"/>
                </a:ext>
              </a:extLst>
            </p:cNvPr>
            <p:cNvSpPr/>
            <p:nvPr/>
          </p:nvSpPr>
          <p:spPr>
            <a:xfrm>
              <a:off x="7486807" y="4468606"/>
              <a:ext cx="659449" cy="27146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C3C63E-88CD-F3AE-561C-89BB4CC0D2AE}"/>
                </a:ext>
              </a:extLst>
            </p:cNvPr>
            <p:cNvSpPr txBox="1"/>
            <p:nvPr/>
          </p:nvSpPr>
          <p:spPr>
            <a:xfrm>
              <a:off x="4518025" y="386027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39272-C15B-EE0C-4FFA-F4867D0D8039}"/>
                </a:ext>
              </a:extLst>
            </p:cNvPr>
            <p:cNvSpPr txBox="1"/>
            <p:nvPr/>
          </p:nvSpPr>
          <p:spPr>
            <a:xfrm>
              <a:off x="8146256" y="4342727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7588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B76011-440E-880A-91B0-5C137BB28A5A}"/>
              </a:ext>
            </a:extLst>
          </p:cNvPr>
          <p:cNvGrpSpPr/>
          <p:nvPr/>
        </p:nvGrpSpPr>
        <p:grpSpPr>
          <a:xfrm>
            <a:off x="0" y="428625"/>
            <a:ext cx="12192000" cy="6000750"/>
            <a:chOff x="0" y="428625"/>
            <a:chExt cx="12192000" cy="600075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BDDAB07-2031-C277-309E-62BB2922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8625"/>
              <a:ext cx="12192000" cy="60007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25E678-E079-AB05-3335-8FC42676E514}"/>
                </a:ext>
              </a:extLst>
            </p:cNvPr>
            <p:cNvSpPr/>
            <p:nvPr/>
          </p:nvSpPr>
          <p:spPr>
            <a:xfrm>
              <a:off x="2002576" y="1466056"/>
              <a:ext cx="888262" cy="27146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49405D-D060-443C-A8D6-A36EABB6B960}"/>
                </a:ext>
              </a:extLst>
            </p:cNvPr>
            <p:cNvSpPr txBox="1"/>
            <p:nvPr/>
          </p:nvSpPr>
          <p:spPr>
            <a:xfrm>
              <a:off x="2890838" y="1577181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CE4FEA-AE76-6115-03C9-59BAD6002FC3}"/>
                </a:ext>
              </a:extLst>
            </p:cNvPr>
            <p:cNvSpPr/>
            <p:nvPr/>
          </p:nvSpPr>
          <p:spPr>
            <a:xfrm>
              <a:off x="478574" y="1866901"/>
              <a:ext cx="1645500" cy="31432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4EA8D5-86B4-B322-645A-C3998ED126E4}"/>
                </a:ext>
              </a:extLst>
            </p:cNvPr>
            <p:cNvSpPr txBox="1"/>
            <p:nvPr/>
          </p:nvSpPr>
          <p:spPr>
            <a:xfrm>
              <a:off x="1728256" y="2181226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B79967-A4FC-0691-2E3A-FDF424FE1CCE}"/>
                </a:ext>
              </a:extLst>
            </p:cNvPr>
            <p:cNvSpPr/>
            <p:nvPr/>
          </p:nvSpPr>
          <p:spPr>
            <a:xfrm>
              <a:off x="10086975" y="1974056"/>
              <a:ext cx="469106" cy="23574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68423D-9C79-37F5-7479-3ECF9BE5DBAC}"/>
                </a:ext>
              </a:extLst>
            </p:cNvPr>
            <p:cNvSpPr txBox="1"/>
            <p:nvPr/>
          </p:nvSpPr>
          <p:spPr>
            <a:xfrm>
              <a:off x="10556081" y="1830317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50C873-8B33-E9D9-6A2C-7E030177BA8B}"/>
                </a:ext>
              </a:extLst>
            </p:cNvPr>
            <p:cNvSpPr/>
            <p:nvPr/>
          </p:nvSpPr>
          <p:spPr>
            <a:xfrm>
              <a:off x="10321527" y="461963"/>
              <a:ext cx="1582341" cy="195264"/>
            </a:xfrm>
            <a:prstGeom prst="rect">
              <a:avLst/>
            </a:prstGeom>
            <a:solidFill>
              <a:srgbClr val="232E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2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A126DA3-310E-DFFC-2746-3CD5A0BD10FA}"/>
              </a:ext>
            </a:extLst>
          </p:cNvPr>
          <p:cNvGrpSpPr/>
          <p:nvPr/>
        </p:nvGrpSpPr>
        <p:grpSpPr>
          <a:xfrm>
            <a:off x="3229927" y="1462087"/>
            <a:ext cx="5732145" cy="3933825"/>
            <a:chOff x="3229927" y="1462087"/>
            <a:chExt cx="5732145" cy="393382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0AD1B6-F59D-FA70-84A9-B866BCBC2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870"/>
            <a:stretch/>
          </p:blipFill>
          <p:spPr bwMode="auto">
            <a:xfrm>
              <a:off x="3229927" y="1462087"/>
              <a:ext cx="5732145" cy="39338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458D41-CB3F-F6E8-3A06-7FB6B7F3657C}"/>
                </a:ext>
              </a:extLst>
            </p:cNvPr>
            <p:cNvSpPr/>
            <p:nvPr/>
          </p:nvSpPr>
          <p:spPr>
            <a:xfrm>
              <a:off x="3795714" y="2151214"/>
              <a:ext cx="235744" cy="45719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87117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B375CF3-32C7-F641-D86B-FFB4569D71DD}"/>
              </a:ext>
            </a:extLst>
          </p:cNvPr>
          <p:cNvGrpSpPr/>
          <p:nvPr/>
        </p:nvGrpSpPr>
        <p:grpSpPr>
          <a:xfrm>
            <a:off x="0" y="428625"/>
            <a:ext cx="12192000" cy="6000750"/>
            <a:chOff x="0" y="428625"/>
            <a:chExt cx="12192000" cy="600075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3FD82D8-9A4A-548C-8F3D-623C61D48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8625"/>
              <a:ext cx="12192000" cy="60007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C99A85-E38C-3F98-0D02-4F19BD5F8D2D}"/>
                </a:ext>
              </a:extLst>
            </p:cNvPr>
            <p:cNvSpPr/>
            <p:nvPr/>
          </p:nvSpPr>
          <p:spPr>
            <a:xfrm>
              <a:off x="558586" y="4593431"/>
              <a:ext cx="1460714" cy="48339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6198B3-4B51-C739-8DD1-39FC03C86CD9}"/>
                </a:ext>
              </a:extLst>
            </p:cNvPr>
            <p:cNvSpPr/>
            <p:nvPr/>
          </p:nvSpPr>
          <p:spPr>
            <a:xfrm>
              <a:off x="10321527" y="461963"/>
              <a:ext cx="1582341" cy="195264"/>
            </a:xfrm>
            <a:prstGeom prst="rect">
              <a:avLst/>
            </a:prstGeom>
            <a:solidFill>
              <a:srgbClr val="232E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7297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A3203EC-7572-7B58-F059-C86314CE3924}"/>
              </a:ext>
            </a:extLst>
          </p:cNvPr>
          <p:cNvGrpSpPr/>
          <p:nvPr/>
        </p:nvGrpSpPr>
        <p:grpSpPr>
          <a:xfrm>
            <a:off x="161924" y="1685925"/>
            <a:ext cx="5733288" cy="4054306"/>
            <a:chOff x="161924" y="1685925"/>
            <a:chExt cx="5733288" cy="40543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4AC536-6886-E188-4CE0-3849E175D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1"/>
            <a:stretch/>
          </p:blipFill>
          <p:spPr>
            <a:xfrm>
              <a:off x="161924" y="1685925"/>
              <a:ext cx="5733288" cy="405430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C79C8D-04FE-64A5-6367-300D9ADDF757}"/>
                </a:ext>
              </a:extLst>
            </p:cNvPr>
            <p:cNvSpPr/>
            <p:nvPr/>
          </p:nvSpPr>
          <p:spPr>
            <a:xfrm>
              <a:off x="1561147" y="3405188"/>
              <a:ext cx="585787" cy="178593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A7082-FC7B-C9B7-F3A8-337C94E9A99D}"/>
                </a:ext>
              </a:extLst>
            </p:cNvPr>
            <p:cNvSpPr/>
            <p:nvPr/>
          </p:nvSpPr>
          <p:spPr>
            <a:xfrm>
              <a:off x="2163604" y="2721769"/>
              <a:ext cx="431007" cy="59531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C873E5-2E46-BE30-EF24-B276C4FBF892}"/>
                </a:ext>
              </a:extLst>
            </p:cNvPr>
            <p:cNvSpPr/>
            <p:nvPr/>
          </p:nvSpPr>
          <p:spPr>
            <a:xfrm>
              <a:off x="4537710" y="3724275"/>
              <a:ext cx="891540" cy="228600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8E9E3A-A64C-F285-B5C8-B6D662068F67}"/>
                </a:ext>
              </a:extLst>
            </p:cNvPr>
            <p:cNvSpPr/>
            <p:nvPr/>
          </p:nvSpPr>
          <p:spPr>
            <a:xfrm>
              <a:off x="4537710" y="4005262"/>
              <a:ext cx="891540" cy="228600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6CE34-20AC-A433-94A3-B8AA968E5171}"/>
                </a:ext>
              </a:extLst>
            </p:cNvPr>
            <p:cNvSpPr/>
            <p:nvPr/>
          </p:nvSpPr>
          <p:spPr>
            <a:xfrm>
              <a:off x="1158670" y="3282786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84E29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1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7F03CD-BC68-75D4-AFC6-1C37661E6C31}"/>
                </a:ext>
              </a:extLst>
            </p:cNvPr>
            <p:cNvSpPr/>
            <p:nvPr/>
          </p:nvSpPr>
          <p:spPr>
            <a:xfrm>
              <a:off x="4782241" y="3372083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solidFill>
                    <a:srgbClr val="84E291"/>
                  </a:solidFill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FB30FF-0082-2950-72C5-76D659D5D77D}"/>
                </a:ext>
              </a:extLst>
            </p:cNvPr>
            <p:cNvSpPr/>
            <p:nvPr/>
          </p:nvSpPr>
          <p:spPr>
            <a:xfrm>
              <a:off x="4782240" y="4238624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solidFill>
                    <a:srgbClr val="84E291"/>
                  </a:solidFill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3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B44A1E-632C-D757-C7E0-FE6DB3D822AA}"/>
              </a:ext>
            </a:extLst>
          </p:cNvPr>
          <p:cNvGrpSpPr/>
          <p:nvPr/>
        </p:nvGrpSpPr>
        <p:grpSpPr>
          <a:xfrm>
            <a:off x="6331775" y="1685925"/>
            <a:ext cx="5733288" cy="4054306"/>
            <a:chOff x="6331775" y="1685925"/>
            <a:chExt cx="5733288" cy="40543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9EA9F3-84FD-D933-C5A0-8D4878187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1"/>
            <a:stretch/>
          </p:blipFill>
          <p:spPr>
            <a:xfrm>
              <a:off x="6331775" y="1685925"/>
              <a:ext cx="5733288" cy="40543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612EE3-23C6-8F23-ECAD-9DB8BED44A55}"/>
                </a:ext>
              </a:extLst>
            </p:cNvPr>
            <p:cNvSpPr/>
            <p:nvPr/>
          </p:nvSpPr>
          <p:spPr>
            <a:xfrm>
              <a:off x="10248900" y="2362200"/>
              <a:ext cx="463550" cy="243681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99C275-BEA0-079D-1BA3-2DF3C71E4AC2}"/>
                </a:ext>
              </a:extLst>
            </p:cNvPr>
            <p:cNvSpPr/>
            <p:nvPr/>
          </p:nvSpPr>
          <p:spPr>
            <a:xfrm>
              <a:off x="10633710" y="2510071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84E29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1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6A9734-BA17-27FE-C31F-3C3A7ACDB4EA}"/>
                </a:ext>
              </a:extLst>
            </p:cNvPr>
            <p:cNvSpPr/>
            <p:nvPr/>
          </p:nvSpPr>
          <p:spPr>
            <a:xfrm>
              <a:off x="7896891" y="2550319"/>
              <a:ext cx="2300255" cy="1173956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35B1B2-1CD9-5DF7-B947-E24EAE111496}"/>
                </a:ext>
              </a:extLst>
            </p:cNvPr>
            <p:cNvSpPr/>
            <p:nvPr/>
          </p:nvSpPr>
          <p:spPr>
            <a:xfrm>
              <a:off x="8845779" y="3372083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solidFill>
                    <a:srgbClr val="84E291"/>
                  </a:solidFill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3C5334-1CA0-6771-C603-652E76186910}"/>
                </a:ext>
              </a:extLst>
            </p:cNvPr>
            <p:cNvSpPr/>
            <p:nvPr/>
          </p:nvSpPr>
          <p:spPr>
            <a:xfrm>
              <a:off x="9351012" y="3184922"/>
              <a:ext cx="343058" cy="59531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203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15A2071-9169-96F4-65B7-2CC054EDAF22}"/>
              </a:ext>
            </a:extLst>
          </p:cNvPr>
          <p:cNvGrpSpPr/>
          <p:nvPr/>
        </p:nvGrpSpPr>
        <p:grpSpPr>
          <a:xfrm>
            <a:off x="295684" y="1685925"/>
            <a:ext cx="5733288" cy="4054306"/>
            <a:chOff x="295684" y="1685925"/>
            <a:chExt cx="5733288" cy="405430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44C29D3-7E60-BAE6-2890-E0F39BB23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1"/>
            <a:stretch/>
          </p:blipFill>
          <p:spPr>
            <a:xfrm>
              <a:off x="295684" y="1685925"/>
              <a:ext cx="5733288" cy="405430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93C439-099A-4D40-35DC-DB301020FAF3}"/>
                </a:ext>
              </a:extLst>
            </p:cNvPr>
            <p:cNvSpPr/>
            <p:nvPr/>
          </p:nvSpPr>
          <p:spPr>
            <a:xfrm>
              <a:off x="1940719" y="2843213"/>
              <a:ext cx="935831" cy="236537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F89976-7253-D6A4-923D-7B72549C4B0F}"/>
                </a:ext>
              </a:extLst>
            </p:cNvPr>
            <p:cNvSpPr/>
            <p:nvPr/>
          </p:nvSpPr>
          <p:spPr>
            <a:xfrm>
              <a:off x="4994275" y="4708525"/>
              <a:ext cx="746125" cy="244475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13BC0F-B23D-8C2D-AD52-E009730F6A87}"/>
              </a:ext>
            </a:extLst>
          </p:cNvPr>
          <p:cNvGrpSpPr/>
          <p:nvPr/>
        </p:nvGrpSpPr>
        <p:grpSpPr>
          <a:xfrm>
            <a:off x="6289095" y="1685925"/>
            <a:ext cx="5733288" cy="4054307"/>
            <a:chOff x="6289095" y="1685925"/>
            <a:chExt cx="5733288" cy="405430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DF83CA9-801C-F9D8-DE42-F3E6E2966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1"/>
            <a:stretch/>
          </p:blipFill>
          <p:spPr>
            <a:xfrm>
              <a:off x="6289095" y="1685925"/>
              <a:ext cx="5733288" cy="405430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AF2DCF-055A-6958-5095-33E5F95A693E}"/>
                </a:ext>
              </a:extLst>
            </p:cNvPr>
            <p:cNvSpPr/>
            <p:nvPr/>
          </p:nvSpPr>
          <p:spPr>
            <a:xfrm>
              <a:off x="8301038" y="2931715"/>
              <a:ext cx="435768" cy="59531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60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B6510F9-75E3-B8CE-993B-8E62CDFD4C05}"/>
              </a:ext>
            </a:extLst>
          </p:cNvPr>
          <p:cNvGrpSpPr/>
          <p:nvPr/>
        </p:nvGrpSpPr>
        <p:grpSpPr>
          <a:xfrm>
            <a:off x="136874" y="1384930"/>
            <a:ext cx="5733288" cy="4355302"/>
            <a:chOff x="136874" y="1384930"/>
            <a:chExt cx="5733288" cy="43553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FC8D4DE-6C79-D14E-1508-E17CB778E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29"/>
            <a:stretch/>
          </p:blipFill>
          <p:spPr>
            <a:xfrm>
              <a:off x="136874" y="1493520"/>
              <a:ext cx="5733288" cy="424671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81BA48-9160-6F59-05C9-A6B15A0AFD8B}"/>
                </a:ext>
              </a:extLst>
            </p:cNvPr>
            <p:cNvSpPr/>
            <p:nvPr/>
          </p:nvSpPr>
          <p:spPr>
            <a:xfrm>
              <a:off x="2145031" y="2930287"/>
              <a:ext cx="435768" cy="4571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AB7D71-2CA6-CC95-35F2-C43F4DBE33EA}"/>
                </a:ext>
              </a:extLst>
            </p:cNvPr>
            <p:cNvSpPr/>
            <p:nvPr/>
          </p:nvSpPr>
          <p:spPr>
            <a:xfrm>
              <a:off x="4424364" y="3176587"/>
              <a:ext cx="1281112" cy="365561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solidFill>
                <a:srgbClr val="232F3E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0C4376-F4E6-7588-E1A5-A67271EE0044}"/>
                </a:ext>
              </a:extLst>
            </p:cNvPr>
            <p:cNvSpPr/>
            <p:nvPr/>
          </p:nvSpPr>
          <p:spPr>
            <a:xfrm>
              <a:off x="4788991" y="1790700"/>
              <a:ext cx="492621" cy="61913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solidFill>
                <a:srgbClr val="232F3E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46A23F-FEE1-F154-DB20-A89DE6950523}"/>
                </a:ext>
              </a:extLst>
            </p:cNvPr>
            <p:cNvSpPr/>
            <p:nvPr/>
          </p:nvSpPr>
          <p:spPr>
            <a:xfrm>
              <a:off x="5358491" y="1571625"/>
              <a:ext cx="292215" cy="61913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solidFill>
                <a:srgbClr val="232F3E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4B28F8-B386-919D-688C-48379C1D6FE3}"/>
                </a:ext>
              </a:extLst>
            </p:cNvPr>
            <p:cNvSpPr/>
            <p:nvPr/>
          </p:nvSpPr>
          <p:spPr>
            <a:xfrm>
              <a:off x="4680515" y="1507332"/>
              <a:ext cx="1088460" cy="178593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74A92C-A78A-D679-02FD-7F01D26DF084}"/>
                </a:ext>
              </a:extLst>
            </p:cNvPr>
            <p:cNvSpPr/>
            <p:nvPr/>
          </p:nvSpPr>
          <p:spPr>
            <a:xfrm>
              <a:off x="4278038" y="1384930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84E29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1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53E246-8DE8-E69A-4C9D-B406A718152D}"/>
                </a:ext>
              </a:extLst>
            </p:cNvPr>
            <p:cNvSpPr/>
            <p:nvPr/>
          </p:nvSpPr>
          <p:spPr>
            <a:xfrm>
              <a:off x="4629149" y="3681808"/>
              <a:ext cx="655637" cy="236691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979218-D669-0E19-E6A5-996E3AB085A5}"/>
                </a:ext>
              </a:extLst>
            </p:cNvPr>
            <p:cNvSpPr/>
            <p:nvPr/>
          </p:nvSpPr>
          <p:spPr>
            <a:xfrm>
              <a:off x="4278038" y="3588455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solidFill>
                    <a:srgbClr val="84E291"/>
                  </a:solidFill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5BFDC8-2E8F-AC2D-3EF4-9492506203D3}"/>
              </a:ext>
            </a:extLst>
          </p:cNvPr>
          <p:cNvGrpSpPr/>
          <p:nvPr/>
        </p:nvGrpSpPr>
        <p:grpSpPr>
          <a:xfrm>
            <a:off x="6321838" y="1493519"/>
            <a:ext cx="5733288" cy="4246712"/>
            <a:chOff x="6321838" y="1493519"/>
            <a:chExt cx="5733288" cy="42467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C7FF0C-667F-4F34-F0B7-6BA7949D9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29"/>
            <a:stretch/>
          </p:blipFill>
          <p:spPr>
            <a:xfrm>
              <a:off x="6321838" y="1493519"/>
              <a:ext cx="5733288" cy="424671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219341-8A2F-6A1D-575D-3A0EFF82FA2F}"/>
                </a:ext>
              </a:extLst>
            </p:cNvPr>
            <p:cNvSpPr/>
            <p:nvPr/>
          </p:nvSpPr>
          <p:spPr>
            <a:xfrm>
              <a:off x="7511485" y="2572147"/>
              <a:ext cx="341878" cy="6389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40B182-9E1B-C099-803D-71C8DE53C3C0}"/>
                </a:ext>
              </a:extLst>
            </p:cNvPr>
            <p:cNvSpPr/>
            <p:nvPr/>
          </p:nvSpPr>
          <p:spPr>
            <a:xfrm>
              <a:off x="8215858" y="3485871"/>
              <a:ext cx="323305" cy="6389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85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45BFDC8-2E8F-AC2D-3EF4-9492506203D3}"/>
              </a:ext>
            </a:extLst>
          </p:cNvPr>
          <p:cNvGrpSpPr/>
          <p:nvPr/>
        </p:nvGrpSpPr>
        <p:grpSpPr>
          <a:xfrm>
            <a:off x="6321838" y="1493519"/>
            <a:ext cx="5733288" cy="4246712"/>
            <a:chOff x="6321838" y="1493519"/>
            <a:chExt cx="5733288" cy="42467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C7FF0C-667F-4F34-F0B7-6BA7949D9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29"/>
            <a:stretch/>
          </p:blipFill>
          <p:spPr>
            <a:xfrm>
              <a:off x="6321838" y="1493519"/>
              <a:ext cx="5733288" cy="424671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219341-8A2F-6A1D-575D-3A0EFF82FA2F}"/>
                </a:ext>
              </a:extLst>
            </p:cNvPr>
            <p:cNvSpPr/>
            <p:nvPr/>
          </p:nvSpPr>
          <p:spPr>
            <a:xfrm>
              <a:off x="7511485" y="2572147"/>
              <a:ext cx="341878" cy="6389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40B182-9E1B-C099-803D-71C8DE53C3C0}"/>
                </a:ext>
              </a:extLst>
            </p:cNvPr>
            <p:cNvSpPr/>
            <p:nvPr/>
          </p:nvSpPr>
          <p:spPr>
            <a:xfrm>
              <a:off x="8215858" y="3485871"/>
              <a:ext cx="323305" cy="6389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F6B49-E951-9241-5406-7A4EE965A961}"/>
              </a:ext>
            </a:extLst>
          </p:cNvPr>
          <p:cNvGrpSpPr/>
          <p:nvPr/>
        </p:nvGrpSpPr>
        <p:grpSpPr>
          <a:xfrm>
            <a:off x="220796" y="1493519"/>
            <a:ext cx="5733288" cy="4246712"/>
            <a:chOff x="220796" y="1493519"/>
            <a:chExt cx="5733288" cy="4246712"/>
          </a:xfrm>
        </p:grpSpPr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50422E-AB1B-2BAD-F256-E03AA40D0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29"/>
            <a:stretch/>
          </p:blipFill>
          <p:spPr>
            <a:xfrm>
              <a:off x="220796" y="1493519"/>
              <a:ext cx="5733288" cy="424671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78417E-25D6-994F-818F-508FB85DA137}"/>
                </a:ext>
              </a:extLst>
            </p:cNvPr>
            <p:cNvSpPr/>
            <p:nvPr/>
          </p:nvSpPr>
          <p:spPr>
            <a:xfrm>
              <a:off x="2247335" y="2718197"/>
              <a:ext cx="307746" cy="6389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F0D49A-2593-43E9-2DFA-AEDE47EDFDC6}"/>
                </a:ext>
              </a:extLst>
            </p:cNvPr>
            <p:cNvSpPr/>
            <p:nvPr/>
          </p:nvSpPr>
          <p:spPr>
            <a:xfrm>
              <a:off x="5352962" y="1565196"/>
              <a:ext cx="264407" cy="63897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solidFill>
                <a:srgbClr val="232F3E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DAB2AB-CF19-7684-10DC-61DAF9D85A24}"/>
                </a:ext>
              </a:extLst>
            </p:cNvPr>
            <p:cNvSpPr/>
            <p:nvPr/>
          </p:nvSpPr>
          <p:spPr>
            <a:xfrm>
              <a:off x="4671314" y="1530349"/>
              <a:ext cx="1177035" cy="133351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D42779B-CD52-74DE-B167-650CD5128BCC}"/>
                </a:ext>
              </a:extLst>
            </p:cNvPr>
            <p:cNvSpPr/>
            <p:nvPr/>
          </p:nvSpPr>
          <p:spPr>
            <a:xfrm rot="19054255">
              <a:off x="4450704" y="1905607"/>
              <a:ext cx="646899" cy="100398"/>
            </a:xfrm>
            <a:prstGeom prst="rightArrow">
              <a:avLst>
                <a:gd name="adj1" fmla="val 32112"/>
                <a:gd name="adj2" fmla="val 14153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936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FAB9E0-76E1-FD3A-5B7C-9B8B0B7D30BA}"/>
              </a:ext>
            </a:extLst>
          </p:cNvPr>
          <p:cNvGrpSpPr/>
          <p:nvPr/>
        </p:nvGrpSpPr>
        <p:grpSpPr>
          <a:xfrm>
            <a:off x="2533765" y="1221662"/>
            <a:ext cx="5733288" cy="4239909"/>
            <a:chOff x="2533765" y="1221662"/>
            <a:chExt cx="5733288" cy="4239909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0F1FE94-8EA3-E8D3-D585-3CB3A7FF8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6"/>
            <a:stretch/>
          </p:blipFill>
          <p:spPr>
            <a:xfrm>
              <a:off x="2533765" y="1221662"/>
              <a:ext cx="5733288" cy="42399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42D66B-8728-67B3-6BA5-C6F74D8987C7}"/>
                </a:ext>
              </a:extLst>
            </p:cNvPr>
            <p:cNvSpPr/>
            <p:nvPr/>
          </p:nvSpPr>
          <p:spPr>
            <a:xfrm>
              <a:off x="2565401" y="1885949"/>
              <a:ext cx="485774" cy="133351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5109B9-0C15-EA02-2501-7800A587965A}"/>
                </a:ext>
              </a:extLst>
            </p:cNvPr>
            <p:cNvSpPr/>
            <p:nvPr/>
          </p:nvSpPr>
          <p:spPr>
            <a:xfrm>
              <a:off x="7743826" y="1281112"/>
              <a:ext cx="271462" cy="76201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solidFill>
                <a:srgbClr val="232F3E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53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6639829-8E1F-128B-09CF-C06329E8042F}"/>
              </a:ext>
            </a:extLst>
          </p:cNvPr>
          <p:cNvGrpSpPr/>
          <p:nvPr/>
        </p:nvGrpSpPr>
        <p:grpSpPr>
          <a:xfrm>
            <a:off x="1243916" y="0"/>
            <a:ext cx="9704167" cy="6858000"/>
            <a:chOff x="1243916" y="0"/>
            <a:chExt cx="9704167" cy="6858000"/>
          </a:xfrm>
        </p:grpSpPr>
        <p:pic>
          <p:nvPicPr>
            <p:cNvPr id="9" name="Picture 8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07C22043-149E-0C44-AB2F-028B5972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916" y="0"/>
              <a:ext cx="9704167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64B07B-42CA-E6C0-AA44-2075A6B8D4A5}"/>
                </a:ext>
              </a:extLst>
            </p:cNvPr>
            <p:cNvSpPr/>
            <p:nvPr/>
          </p:nvSpPr>
          <p:spPr>
            <a:xfrm>
              <a:off x="2197894" y="1147764"/>
              <a:ext cx="397669" cy="61912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8862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5647209-A8B0-9EC2-07F5-6EE0AF7A751E}"/>
              </a:ext>
            </a:extLst>
          </p:cNvPr>
          <p:cNvGrpSpPr/>
          <p:nvPr/>
        </p:nvGrpSpPr>
        <p:grpSpPr>
          <a:xfrm>
            <a:off x="6423212" y="1547980"/>
            <a:ext cx="5732145" cy="3933825"/>
            <a:chOff x="3229927" y="1462087"/>
            <a:chExt cx="5732145" cy="39338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0BBD18B-97B1-0992-DE99-19072FF8C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870"/>
            <a:stretch/>
          </p:blipFill>
          <p:spPr bwMode="auto">
            <a:xfrm>
              <a:off x="3229927" y="1462087"/>
              <a:ext cx="5732145" cy="39338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BB169E-8275-D517-AD1D-0DF981698AD0}"/>
                </a:ext>
              </a:extLst>
            </p:cNvPr>
            <p:cNvSpPr/>
            <p:nvPr/>
          </p:nvSpPr>
          <p:spPr>
            <a:xfrm>
              <a:off x="3793333" y="2144714"/>
              <a:ext cx="238124" cy="61912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D39B2E-0529-5AE5-8E0E-EF721B965809}"/>
              </a:ext>
            </a:extLst>
          </p:cNvPr>
          <p:cNvGrpSpPr/>
          <p:nvPr/>
        </p:nvGrpSpPr>
        <p:grpSpPr>
          <a:xfrm>
            <a:off x="842545" y="1872526"/>
            <a:ext cx="5732145" cy="3933826"/>
            <a:chOff x="5828347" y="1294447"/>
            <a:chExt cx="5732145" cy="3933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3A3CA1-6B61-3E17-9C8A-D80F7B007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881"/>
            <a:stretch/>
          </p:blipFill>
          <p:spPr>
            <a:xfrm>
              <a:off x="5828347" y="1294447"/>
              <a:ext cx="5732145" cy="393382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2AF88F-9B0D-CAB1-2ED8-D81B3DBDD4CA}"/>
                </a:ext>
              </a:extLst>
            </p:cNvPr>
            <p:cNvSpPr/>
            <p:nvPr/>
          </p:nvSpPr>
          <p:spPr>
            <a:xfrm>
              <a:off x="8132502" y="3732030"/>
              <a:ext cx="238124" cy="6191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3F5CAC-64BC-7451-491B-71235C45A784}"/>
              </a:ext>
            </a:extLst>
          </p:cNvPr>
          <p:cNvGrpSpPr/>
          <p:nvPr/>
        </p:nvGrpSpPr>
        <p:grpSpPr>
          <a:xfrm>
            <a:off x="3555996" y="198541"/>
            <a:ext cx="5733288" cy="4085272"/>
            <a:chOff x="3555996" y="198541"/>
            <a:chExt cx="5733288" cy="40852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C68F9F-EDD9-C373-2630-9E9472017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21"/>
            <a:stretch/>
          </p:blipFill>
          <p:spPr>
            <a:xfrm>
              <a:off x="3555996" y="198541"/>
              <a:ext cx="5733288" cy="408527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54327E-4A1E-244E-3C3F-9C0B66F65FF4}"/>
                </a:ext>
              </a:extLst>
            </p:cNvPr>
            <p:cNvSpPr/>
            <p:nvPr/>
          </p:nvSpPr>
          <p:spPr>
            <a:xfrm>
              <a:off x="4949856" y="862183"/>
              <a:ext cx="238124" cy="61912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FC0959-F5DE-AEAD-E046-D27F21133648}"/>
                </a:ext>
              </a:extLst>
            </p:cNvPr>
            <p:cNvSpPr/>
            <p:nvPr/>
          </p:nvSpPr>
          <p:spPr>
            <a:xfrm>
              <a:off x="5322125" y="754234"/>
              <a:ext cx="473838" cy="61912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01C330-DE0A-C10C-9A08-07C22A6BAAC4}"/>
                </a:ext>
              </a:extLst>
            </p:cNvPr>
            <p:cNvSpPr/>
            <p:nvPr/>
          </p:nvSpPr>
          <p:spPr>
            <a:xfrm>
              <a:off x="3820350" y="757580"/>
              <a:ext cx="473838" cy="61912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40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F77D00A-CFA8-72A7-4BDC-B59F800FF089}"/>
              </a:ext>
            </a:extLst>
          </p:cNvPr>
          <p:cNvGrpSpPr/>
          <p:nvPr/>
        </p:nvGrpSpPr>
        <p:grpSpPr>
          <a:xfrm>
            <a:off x="3754120" y="1234757"/>
            <a:ext cx="5731510" cy="3912235"/>
            <a:chOff x="3754120" y="1234757"/>
            <a:chExt cx="5731510" cy="39122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5CC3F5-6028-CF4A-428D-4DC28E62F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336"/>
            <a:stretch/>
          </p:blipFill>
          <p:spPr bwMode="auto">
            <a:xfrm>
              <a:off x="3754120" y="1234757"/>
              <a:ext cx="5731510" cy="39122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09CD26-68CB-29D3-E38E-D123FE0037DA}"/>
                </a:ext>
              </a:extLst>
            </p:cNvPr>
            <p:cNvSpPr/>
            <p:nvPr/>
          </p:nvSpPr>
          <p:spPr>
            <a:xfrm>
              <a:off x="5467985" y="3281997"/>
              <a:ext cx="1256030" cy="294005"/>
            </a:xfrm>
            <a:prstGeom prst="rect">
              <a:avLst/>
            </a:prstGeom>
            <a:noFill/>
            <a:ln w="190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297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1C9D03-E7D3-DBD7-1AB0-9DD4CCA69ECE}"/>
              </a:ext>
            </a:extLst>
          </p:cNvPr>
          <p:cNvGrpSpPr/>
          <p:nvPr/>
        </p:nvGrpSpPr>
        <p:grpSpPr>
          <a:xfrm>
            <a:off x="528138" y="1308268"/>
            <a:ext cx="5733288" cy="4241464"/>
            <a:chOff x="2795476" y="1371600"/>
            <a:chExt cx="5733288" cy="42414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3BD6C4-D299-C5A9-6654-B2E98AB53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242"/>
            <a:stretch/>
          </p:blipFill>
          <p:spPr>
            <a:xfrm>
              <a:off x="2795476" y="1371600"/>
              <a:ext cx="5733288" cy="424146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848863-1FD6-B750-90DD-7569501B3EFD}"/>
                </a:ext>
              </a:extLst>
            </p:cNvPr>
            <p:cNvSpPr/>
            <p:nvPr/>
          </p:nvSpPr>
          <p:spPr>
            <a:xfrm>
              <a:off x="6972300" y="2673349"/>
              <a:ext cx="596899" cy="196851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35CA71-3733-A75B-8B85-610AEBF8FC6E}"/>
                </a:ext>
              </a:extLst>
            </p:cNvPr>
            <p:cNvSpPr/>
            <p:nvPr/>
          </p:nvSpPr>
          <p:spPr>
            <a:xfrm>
              <a:off x="7993857" y="1445419"/>
              <a:ext cx="285750" cy="47625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E164DC-B43B-2BE8-2A6F-36EA92C592CA}"/>
              </a:ext>
            </a:extLst>
          </p:cNvPr>
          <p:cNvGrpSpPr/>
          <p:nvPr/>
        </p:nvGrpSpPr>
        <p:grpSpPr>
          <a:xfrm>
            <a:off x="6349661" y="1308268"/>
            <a:ext cx="5733288" cy="4241464"/>
            <a:chOff x="6349661" y="1308268"/>
            <a:chExt cx="5733288" cy="42414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28467C-19D3-BDA3-33F8-6C15E5A46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42"/>
            <a:stretch/>
          </p:blipFill>
          <p:spPr>
            <a:xfrm>
              <a:off x="6349661" y="1308268"/>
              <a:ext cx="5733288" cy="42414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9E0F64-1414-4C5C-FEF5-2AB51D075355}"/>
                </a:ext>
              </a:extLst>
            </p:cNvPr>
            <p:cNvSpPr/>
            <p:nvPr/>
          </p:nvSpPr>
          <p:spPr>
            <a:xfrm>
              <a:off x="11547178" y="1382087"/>
              <a:ext cx="285750" cy="47625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C70761-17A4-44D3-F45F-FECB2C3AA381}"/>
                </a:ext>
              </a:extLst>
            </p:cNvPr>
            <p:cNvSpPr/>
            <p:nvPr/>
          </p:nvSpPr>
          <p:spPr>
            <a:xfrm>
              <a:off x="7918063" y="3765717"/>
              <a:ext cx="355988" cy="196851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628F2D-ECF9-88EC-F5E2-1650A0F576AF}"/>
                </a:ext>
              </a:extLst>
            </p:cNvPr>
            <p:cNvSpPr/>
            <p:nvPr/>
          </p:nvSpPr>
          <p:spPr>
            <a:xfrm>
              <a:off x="10026262" y="4051301"/>
              <a:ext cx="495687" cy="203200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C2AF00-30FA-BDDC-3538-A6E050B41794}"/>
                </a:ext>
              </a:extLst>
            </p:cNvPr>
            <p:cNvSpPr/>
            <p:nvPr/>
          </p:nvSpPr>
          <p:spPr>
            <a:xfrm>
              <a:off x="10274105" y="4254501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solidFill>
                    <a:srgbClr val="84E291"/>
                  </a:solidFill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F1EF39-4ABC-70C5-E554-E2453BD10C1C}"/>
                </a:ext>
              </a:extLst>
            </p:cNvPr>
            <p:cNvSpPr/>
            <p:nvPr/>
          </p:nvSpPr>
          <p:spPr>
            <a:xfrm>
              <a:off x="8007340" y="3962568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solidFill>
                    <a:srgbClr val="84E291"/>
                  </a:solidFill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1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66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56CC4E4-9D29-870C-63EF-087722020180}"/>
              </a:ext>
            </a:extLst>
          </p:cNvPr>
          <p:cNvGrpSpPr/>
          <p:nvPr/>
        </p:nvGrpSpPr>
        <p:grpSpPr>
          <a:xfrm>
            <a:off x="0" y="0"/>
            <a:ext cx="12190386" cy="6858000"/>
            <a:chOff x="182235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E54A7F-9758-F5F9-3ADD-549C4532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35" y="0"/>
              <a:ext cx="12190386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F62029-FB73-E1A0-3BDA-F765D79DA1BC}"/>
                </a:ext>
              </a:extLst>
            </p:cNvPr>
            <p:cNvSpPr/>
            <p:nvPr/>
          </p:nvSpPr>
          <p:spPr>
            <a:xfrm>
              <a:off x="1379219" y="0"/>
              <a:ext cx="730569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5AE510-2D80-6D9E-06CC-055B304C3DED}"/>
                </a:ext>
              </a:extLst>
            </p:cNvPr>
            <p:cNvSpPr txBox="1"/>
            <p:nvPr/>
          </p:nvSpPr>
          <p:spPr>
            <a:xfrm>
              <a:off x="2147462" y="25161"/>
              <a:ext cx="3716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CA322A-39C7-85A7-E416-C5C854024D44}"/>
                </a:ext>
              </a:extLst>
            </p:cNvPr>
            <p:cNvSpPr/>
            <p:nvPr/>
          </p:nvSpPr>
          <p:spPr>
            <a:xfrm>
              <a:off x="3282950" y="1047795"/>
              <a:ext cx="1968110" cy="52322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8E0400-0FB6-6D79-43F2-B68EC427ED85}"/>
                </a:ext>
              </a:extLst>
            </p:cNvPr>
            <p:cNvSpPr txBox="1"/>
            <p:nvPr/>
          </p:nvSpPr>
          <p:spPr>
            <a:xfrm>
              <a:off x="5251060" y="104779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84856F-8B54-CA65-2335-8F4AE981C487}"/>
                </a:ext>
              </a:extLst>
            </p:cNvPr>
            <p:cNvSpPr/>
            <p:nvPr/>
          </p:nvSpPr>
          <p:spPr>
            <a:xfrm>
              <a:off x="10897552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229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999FAA-C08C-364E-FC5B-FCF960E29693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653BDAA-227D-7725-4C4A-35ACE3C5E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812F68-7364-B106-C6BF-925F13A2D00E}"/>
                </a:ext>
              </a:extLst>
            </p:cNvPr>
            <p:cNvSpPr/>
            <p:nvPr/>
          </p:nvSpPr>
          <p:spPr>
            <a:xfrm>
              <a:off x="120660" y="2595563"/>
              <a:ext cx="479416" cy="20002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8E785E-DD34-73F5-7439-11FA00395EF9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DC54D8-4346-B75B-02AA-341C858B60B7}"/>
                </a:ext>
              </a:extLst>
            </p:cNvPr>
            <p:cNvSpPr/>
            <p:nvPr/>
          </p:nvSpPr>
          <p:spPr>
            <a:xfrm>
              <a:off x="10475609" y="809624"/>
              <a:ext cx="877824" cy="27432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42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3AC184-AB26-6782-ADDF-D5318B97D195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8A3368-B838-BB06-A0E5-B13BA09BCA03}"/>
                </a:ext>
              </a:extLst>
            </p:cNvPr>
            <p:cNvGrpSpPr/>
            <p:nvPr/>
          </p:nvGrpSpPr>
          <p:grpSpPr>
            <a:xfrm>
              <a:off x="807" y="0"/>
              <a:ext cx="12190386" cy="6858000"/>
              <a:chOff x="807" y="0"/>
              <a:chExt cx="12190386" cy="6858000"/>
            </a:xfrm>
          </p:grpSpPr>
          <p:pic>
            <p:nvPicPr>
              <p:cNvPr id="3" name="Picture 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724694D9-7765-1510-7BDA-4280FF30A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" y="0"/>
                <a:ext cx="12190386" cy="685800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623630-7EB9-5B9F-20A1-DA48D6F0499C}"/>
                  </a:ext>
                </a:extLst>
              </p:cNvPr>
              <p:cNvSpPr/>
              <p:nvPr/>
            </p:nvSpPr>
            <p:spPr>
              <a:xfrm>
                <a:off x="10715317" y="50006"/>
                <a:ext cx="1136025" cy="195264"/>
              </a:xfrm>
              <a:prstGeom prst="rect">
                <a:avLst/>
              </a:prstGeom>
              <a:solidFill>
                <a:srgbClr val="232F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D76682-8DC5-BBDB-0659-6E009B8E0561}"/>
                </a:ext>
              </a:extLst>
            </p:cNvPr>
            <p:cNvSpPr/>
            <p:nvPr/>
          </p:nvSpPr>
          <p:spPr>
            <a:xfrm>
              <a:off x="4924426" y="2657475"/>
              <a:ext cx="2064010" cy="69952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4101A6-8C64-99DE-8ECE-D4FA385D95D6}"/>
                </a:ext>
              </a:extLst>
            </p:cNvPr>
            <p:cNvSpPr txBox="1"/>
            <p:nvPr/>
          </p:nvSpPr>
          <p:spPr>
            <a:xfrm>
              <a:off x="6988436" y="2745625"/>
              <a:ext cx="3716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7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FD67C2D-9CAE-E132-A4EC-7534EB742FE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4836CFA-C4B4-C8CA-637A-40DD68622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73777-84A4-461D-A487-ED8F0AEE7907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A757A6-0B34-0AF2-094C-8B8C87F28BBB}"/>
                </a:ext>
              </a:extLst>
            </p:cNvPr>
            <p:cNvSpPr/>
            <p:nvPr/>
          </p:nvSpPr>
          <p:spPr>
            <a:xfrm>
              <a:off x="4959975" y="1713706"/>
              <a:ext cx="583575" cy="195264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EDCE8-41F6-9256-4B82-CFA646EF5B41}"/>
                </a:ext>
              </a:extLst>
            </p:cNvPr>
            <p:cNvSpPr/>
            <p:nvPr/>
          </p:nvSpPr>
          <p:spPr>
            <a:xfrm>
              <a:off x="2714625" y="809625"/>
              <a:ext cx="6312161" cy="4223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1B727D-4C0D-D1DA-6495-50A21CBD770E}"/>
                </a:ext>
              </a:extLst>
            </p:cNvPr>
            <p:cNvSpPr txBox="1"/>
            <p:nvPr/>
          </p:nvSpPr>
          <p:spPr>
            <a:xfrm>
              <a:off x="9105734" y="3688600"/>
              <a:ext cx="3716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C11304-03FA-E90A-9DDC-F37321627F3E}"/>
                </a:ext>
              </a:extLst>
            </p:cNvPr>
            <p:cNvSpPr/>
            <p:nvPr/>
          </p:nvSpPr>
          <p:spPr>
            <a:xfrm>
              <a:off x="10934700" y="6238875"/>
              <a:ext cx="569959" cy="26450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CE7846-18F8-8C91-22BB-8450068B39D1}"/>
                </a:ext>
              </a:extLst>
            </p:cNvPr>
            <p:cNvSpPr txBox="1"/>
            <p:nvPr/>
          </p:nvSpPr>
          <p:spPr>
            <a:xfrm>
              <a:off x="11504659" y="6109516"/>
              <a:ext cx="37164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384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A6D705-008F-5A1F-A96B-37BDC4BB083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EADF2D9-7B90-106C-1B48-A470AC8E9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0B90F8-972C-2C2E-33A3-11FCEF7F4794}"/>
                </a:ext>
              </a:extLst>
            </p:cNvPr>
            <p:cNvSpPr/>
            <p:nvPr/>
          </p:nvSpPr>
          <p:spPr>
            <a:xfrm>
              <a:off x="2739081" y="1927860"/>
              <a:ext cx="1285231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CC19A1-00FD-DFD1-325D-59FB1E44534F}"/>
                </a:ext>
              </a:extLst>
            </p:cNvPr>
            <p:cNvSpPr txBox="1"/>
            <p:nvPr/>
          </p:nvSpPr>
          <p:spPr>
            <a:xfrm>
              <a:off x="4024311" y="180963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CD7B5B-A013-1FD0-5083-654587AC9D1F}"/>
                </a:ext>
              </a:extLst>
            </p:cNvPr>
            <p:cNvSpPr/>
            <p:nvPr/>
          </p:nvSpPr>
          <p:spPr>
            <a:xfrm>
              <a:off x="2580654" y="2562226"/>
              <a:ext cx="2062783" cy="376238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32A496-5600-4677-CAB9-C2C2C555BC0D}"/>
                </a:ext>
              </a:extLst>
            </p:cNvPr>
            <p:cNvSpPr txBox="1"/>
            <p:nvPr/>
          </p:nvSpPr>
          <p:spPr>
            <a:xfrm>
              <a:off x="4643437" y="248873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E3E6D6-D0A7-2E02-416B-F26C6068F367}"/>
                </a:ext>
              </a:extLst>
            </p:cNvPr>
            <p:cNvSpPr/>
            <p:nvPr/>
          </p:nvSpPr>
          <p:spPr>
            <a:xfrm>
              <a:off x="108296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45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01F9EC5-3CA8-C2EE-94ED-B084AD5A5EC5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FE1DF7F-7012-CBF6-0345-832666A5B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4B20EC-178C-CA1A-D0B1-B6E29FA8B0C3}"/>
                </a:ext>
              </a:extLst>
            </p:cNvPr>
            <p:cNvSpPr/>
            <p:nvPr/>
          </p:nvSpPr>
          <p:spPr>
            <a:xfrm>
              <a:off x="2731461" y="2019300"/>
              <a:ext cx="1192839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D5D4E8-0845-1D75-F4B5-48BA072A5D81}"/>
                </a:ext>
              </a:extLst>
            </p:cNvPr>
            <p:cNvSpPr/>
            <p:nvPr/>
          </p:nvSpPr>
          <p:spPr>
            <a:xfrm>
              <a:off x="2731461" y="2788920"/>
              <a:ext cx="2807327" cy="60350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FCD115-9BD0-3EDB-89FC-7A7864C98D8C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BBD19-1FD4-67AC-9AAC-4AF89103C90E}"/>
                </a:ext>
              </a:extLst>
            </p:cNvPr>
            <p:cNvSpPr/>
            <p:nvPr/>
          </p:nvSpPr>
          <p:spPr>
            <a:xfrm>
              <a:off x="4866967" y="5146643"/>
              <a:ext cx="614671" cy="195264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960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C443028-1E87-D1C6-360C-870BD9041D2F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57D30EA-E3D2-6A20-DA1B-19693DEF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DC6536-0F7B-613D-6D6E-58EDDBFF843B}"/>
                </a:ext>
              </a:extLst>
            </p:cNvPr>
            <p:cNvSpPr/>
            <p:nvPr/>
          </p:nvSpPr>
          <p:spPr>
            <a:xfrm>
              <a:off x="2740024" y="5179219"/>
              <a:ext cx="4886325" cy="27384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093187-B7F4-CC04-CEC3-1562D696F72B}"/>
                </a:ext>
              </a:extLst>
            </p:cNvPr>
            <p:cNvSpPr txBox="1"/>
            <p:nvPr/>
          </p:nvSpPr>
          <p:spPr>
            <a:xfrm>
              <a:off x="7626349" y="505134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C00A5A-09D8-F5D4-E5E3-89CD5A373B2C}"/>
                </a:ext>
              </a:extLst>
            </p:cNvPr>
            <p:cNvSpPr/>
            <p:nvPr/>
          </p:nvSpPr>
          <p:spPr>
            <a:xfrm>
              <a:off x="10615984" y="6233635"/>
              <a:ext cx="892597" cy="27384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82A737-F433-30E2-682E-92BF8743ADCF}"/>
                </a:ext>
              </a:extLst>
            </p:cNvPr>
            <p:cNvSpPr txBox="1"/>
            <p:nvPr/>
          </p:nvSpPr>
          <p:spPr>
            <a:xfrm>
              <a:off x="11508581" y="6108947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655232-9A93-1EDE-3120-82EDA9EA0523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B82E99-E455-8709-B745-E6FA08547A97}"/>
                </a:ext>
              </a:extLst>
            </p:cNvPr>
            <p:cNvSpPr/>
            <p:nvPr/>
          </p:nvSpPr>
          <p:spPr>
            <a:xfrm>
              <a:off x="4870450" y="866743"/>
              <a:ext cx="620071" cy="195264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67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450F6B1-3A13-4E13-6C92-304F4C406A43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CA73228-642F-FEBC-2424-38E1448CC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496F79-9E23-A039-3B36-30D635B6BCEB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C38F79-A3BD-B0AA-4B2A-23302F78F270}"/>
                </a:ext>
              </a:extLst>
            </p:cNvPr>
            <p:cNvSpPr/>
            <p:nvPr/>
          </p:nvSpPr>
          <p:spPr>
            <a:xfrm>
              <a:off x="2299158" y="5638913"/>
              <a:ext cx="2089962" cy="33802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F3261A-D74D-AD97-F28D-98D6E6740C2F}"/>
                </a:ext>
              </a:extLst>
            </p:cNvPr>
            <p:cNvSpPr/>
            <p:nvPr/>
          </p:nvSpPr>
          <p:spPr>
            <a:xfrm>
              <a:off x="7267268" y="5703943"/>
              <a:ext cx="730557" cy="195264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7255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490DE38-4A16-4D08-AE6F-C5CFA9D477BF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F953FF-E4D9-C047-3502-AC701EEE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065FA9-2E35-3C06-8C7A-86B855AC9F62}"/>
                </a:ext>
              </a:extLst>
            </p:cNvPr>
            <p:cNvSpPr/>
            <p:nvPr/>
          </p:nvSpPr>
          <p:spPr>
            <a:xfrm>
              <a:off x="10842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F80BD4-2686-D394-B8CA-B062CF4D5162}"/>
                </a:ext>
              </a:extLst>
            </p:cNvPr>
            <p:cNvSpPr/>
            <p:nvPr/>
          </p:nvSpPr>
          <p:spPr>
            <a:xfrm>
              <a:off x="2425700" y="3373014"/>
              <a:ext cx="8737599" cy="1952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228748-A77A-6482-EBA8-99FEC0BC4E75}"/>
                </a:ext>
              </a:extLst>
            </p:cNvPr>
            <p:cNvSpPr/>
            <p:nvPr/>
          </p:nvSpPr>
          <p:spPr>
            <a:xfrm>
              <a:off x="2425701" y="3676414"/>
              <a:ext cx="9187180" cy="1952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97B326-C414-3B79-9A4A-10040E945830}"/>
                </a:ext>
              </a:extLst>
            </p:cNvPr>
            <p:cNvSpPr/>
            <p:nvPr/>
          </p:nvSpPr>
          <p:spPr>
            <a:xfrm>
              <a:off x="149225" y="2376488"/>
              <a:ext cx="431800" cy="20002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85ACA4-660D-EBD2-D241-56078852160F}"/>
                </a:ext>
              </a:extLst>
            </p:cNvPr>
            <p:cNvSpPr/>
            <p:nvPr/>
          </p:nvSpPr>
          <p:spPr>
            <a:xfrm>
              <a:off x="10596004" y="2138556"/>
              <a:ext cx="877824" cy="27432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48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D623309-7C41-2970-6370-214B22537296}"/>
              </a:ext>
            </a:extLst>
          </p:cNvPr>
          <p:cNvGrpSpPr/>
          <p:nvPr/>
        </p:nvGrpSpPr>
        <p:grpSpPr>
          <a:xfrm>
            <a:off x="1401127" y="2907446"/>
            <a:ext cx="5732145" cy="3931504"/>
            <a:chOff x="1401127" y="2907446"/>
            <a:chExt cx="5732145" cy="39315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C4BA49-A3C4-4533-348C-4E164E076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919" b="1"/>
            <a:stretch/>
          </p:blipFill>
          <p:spPr bwMode="auto">
            <a:xfrm>
              <a:off x="1401127" y="2907446"/>
              <a:ext cx="5732145" cy="393150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196457-5F46-272D-FD7B-C0D101541BE7}"/>
                </a:ext>
              </a:extLst>
            </p:cNvPr>
            <p:cNvSpPr/>
            <p:nvPr/>
          </p:nvSpPr>
          <p:spPr>
            <a:xfrm>
              <a:off x="6242573" y="2907446"/>
              <a:ext cx="740202" cy="220902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185829-7B3A-89B9-1D42-F482B38F06C6}"/>
                </a:ext>
              </a:extLst>
            </p:cNvPr>
            <p:cNvSpPr/>
            <p:nvPr/>
          </p:nvSpPr>
          <p:spPr>
            <a:xfrm>
              <a:off x="6580298" y="3111881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84E29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1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D40C21-E361-EB1B-56FC-B82E92B04AD1}"/>
                </a:ext>
              </a:extLst>
            </p:cNvPr>
            <p:cNvSpPr/>
            <p:nvPr/>
          </p:nvSpPr>
          <p:spPr>
            <a:xfrm>
              <a:off x="5599363" y="3742874"/>
              <a:ext cx="1319794" cy="220902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F4824-228E-C17A-112E-6207B5358C53}"/>
                </a:ext>
              </a:extLst>
            </p:cNvPr>
            <p:cNvSpPr/>
            <p:nvPr/>
          </p:nvSpPr>
          <p:spPr>
            <a:xfrm>
              <a:off x="6516680" y="3930841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84E29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42B546-C19E-1288-417A-69D883D2B044}"/>
                </a:ext>
              </a:extLst>
            </p:cNvPr>
            <p:cNvSpPr/>
            <p:nvPr/>
          </p:nvSpPr>
          <p:spPr>
            <a:xfrm>
              <a:off x="1964532" y="3594251"/>
              <a:ext cx="235744" cy="45719"/>
            </a:xfrm>
            <a:prstGeom prst="rect">
              <a:avLst/>
            </a:prstGeom>
            <a:solidFill>
              <a:srgbClr val="232F3E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25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5E22D7C-A26F-0AB8-6473-1D6B155B171C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B4EDAC2-77A7-E658-CD51-C0608964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A62E0A-B613-F3B7-99F5-9A38DB837CCA}"/>
                </a:ext>
              </a:extLst>
            </p:cNvPr>
            <p:cNvSpPr/>
            <p:nvPr/>
          </p:nvSpPr>
          <p:spPr>
            <a:xfrm>
              <a:off x="10740717" y="373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3CBE25-EDEA-DF6C-DCF8-259ED3448986}"/>
                </a:ext>
              </a:extLst>
            </p:cNvPr>
            <p:cNvSpPr/>
            <p:nvPr/>
          </p:nvSpPr>
          <p:spPr>
            <a:xfrm>
              <a:off x="2729557" y="1408747"/>
              <a:ext cx="1156644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25767F-8DE9-3512-54B4-5DFE56853E9D}"/>
                </a:ext>
              </a:extLst>
            </p:cNvPr>
            <p:cNvSpPr txBox="1"/>
            <p:nvPr/>
          </p:nvSpPr>
          <p:spPr>
            <a:xfrm>
              <a:off x="3886201" y="129052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696197-F37C-9DAE-33E8-4BF4B6FA4DD1}"/>
                </a:ext>
              </a:extLst>
            </p:cNvPr>
            <p:cNvSpPr/>
            <p:nvPr/>
          </p:nvSpPr>
          <p:spPr>
            <a:xfrm>
              <a:off x="2729557" y="1869477"/>
              <a:ext cx="4725602" cy="36576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F5D81-05F1-EC31-6C26-EA96E47A0C0C}"/>
                </a:ext>
              </a:extLst>
            </p:cNvPr>
            <p:cNvSpPr txBox="1"/>
            <p:nvPr/>
          </p:nvSpPr>
          <p:spPr>
            <a:xfrm>
              <a:off x="7455159" y="1790747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493CB2-CFB5-32C2-F2DD-6498CDFDD828}"/>
                </a:ext>
              </a:extLst>
            </p:cNvPr>
            <p:cNvSpPr/>
            <p:nvPr/>
          </p:nvSpPr>
          <p:spPr>
            <a:xfrm>
              <a:off x="3133753" y="3255760"/>
              <a:ext cx="6076921" cy="46851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5397B9-0CB7-3F5F-0CA0-282AFE86F99B}"/>
                </a:ext>
              </a:extLst>
            </p:cNvPr>
            <p:cNvSpPr txBox="1"/>
            <p:nvPr/>
          </p:nvSpPr>
          <p:spPr>
            <a:xfrm>
              <a:off x="9210674" y="3228407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206724-9905-DF36-D6F6-D8E88E072F02}"/>
                </a:ext>
              </a:extLst>
            </p:cNvPr>
            <p:cNvSpPr/>
            <p:nvPr/>
          </p:nvSpPr>
          <p:spPr>
            <a:xfrm>
              <a:off x="2729557" y="4458009"/>
              <a:ext cx="1742431" cy="52322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928B85-3F8D-B183-3B6E-D3B9EA7B3091}"/>
                </a:ext>
              </a:extLst>
            </p:cNvPr>
            <p:cNvSpPr txBox="1"/>
            <p:nvPr/>
          </p:nvSpPr>
          <p:spPr>
            <a:xfrm>
              <a:off x="4471988" y="445800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AAD4F6-A73A-CD20-52A0-0091F4473476}"/>
                </a:ext>
              </a:extLst>
            </p:cNvPr>
            <p:cNvSpPr/>
            <p:nvPr/>
          </p:nvSpPr>
          <p:spPr>
            <a:xfrm>
              <a:off x="2729558" y="5196371"/>
              <a:ext cx="3291488" cy="25288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3E31AB-D085-1E80-0BEE-7B349C16A873}"/>
                </a:ext>
              </a:extLst>
            </p:cNvPr>
            <p:cNvSpPr txBox="1"/>
            <p:nvPr/>
          </p:nvSpPr>
          <p:spPr>
            <a:xfrm>
              <a:off x="6021046" y="506120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51B27B-BE74-3361-F115-B104BB45DA63}"/>
                </a:ext>
              </a:extLst>
            </p:cNvPr>
            <p:cNvSpPr/>
            <p:nvPr/>
          </p:nvSpPr>
          <p:spPr>
            <a:xfrm>
              <a:off x="10932319" y="6351958"/>
              <a:ext cx="570656" cy="25288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B641B0-3885-6221-FC27-718EFFC87A05}"/>
                </a:ext>
              </a:extLst>
            </p:cNvPr>
            <p:cNvSpPr txBox="1"/>
            <p:nvPr/>
          </p:nvSpPr>
          <p:spPr>
            <a:xfrm>
              <a:off x="11502975" y="621678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01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752D42-36F4-6DFE-E1C2-254386D231BA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900B653-913D-D768-3F3F-3A67E5C54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1A1781-028D-8A1D-4066-F6D51E2F3D0A}"/>
                </a:ext>
              </a:extLst>
            </p:cNvPr>
            <p:cNvSpPr/>
            <p:nvPr/>
          </p:nvSpPr>
          <p:spPr>
            <a:xfrm>
              <a:off x="8561642" y="1915245"/>
              <a:ext cx="2792158" cy="70095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0B6266-7BDA-4F08-E0D7-0425A56E03FE}"/>
                </a:ext>
              </a:extLst>
            </p:cNvPr>
            <p:cNvSpPr txBox="1"/>
            <p:nvPr/>
          </p:nvSpPr>
          <p:spPr>
            <a:xfrm>
              <a:off x="11353800" y="200411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25B11F-6807-4A3F-022D-D6040269C4A1}"/>
                </a:ext>
              </a:extLst>
            </p:cNvPr>
            <p:cNvSpPr/>
            <p:nvPr/>
          </p:nvSpPr>
          <p:spPr>
            <a:xfrm>
              <a:off x="2571196" y="4594685"/>
              <a:ext cx="2099864" cy="36576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1D1CDB-F670-FE4F-AC7F-90696EDB1AA4}"/>
                </a:ext>
              </a:extLst>
            </p:cNvPr>
            <p:cNvSpPr txBox="1"/>
            <p:nvPr/>
          </p:nvSpPr>
          <p:spPr>
            <a:xfrm>
              <a:off x="4671060" y="451595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590461-0E60-FC2F-9A40-E6B21AB89813}"/>
                </a:ext>
              </a:extLst>
            </p:cNvPr>
            <p:cNvSpPr/>
            <p:nvPr/>
          </p:nvSpPr>
          <p:spPr>
            <a:xfrm>
              <a:off x="10740717" y="373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78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9E3FA09-FA22-56E9-12D5-EF3620201FA4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E6E7972-8C4C-BE1A-E380-6D975EAC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B7D6BB-547E-DB2B-023B-FC3E1830F938}"/>
                </a:ext>
              </a:extLst>
            </p:cNvPr>
            <p:cNvSpPr/>
            <p:nvPr/>
          </p:nvSpPr>
          <p:spPr>
            <a:xfrm>
              <a:off x="2740024" y="4658519"/>
              <a:ext cx="4886325" cy="27384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B688B0-18AC-B9A7-9825-FCDD96A7F0E8}"/>
                </a:ext>
              </a:extLst>
            </p:cNvPr>
            <p:cNvSpPr txBox="1"/>
            <p:nvPr/>
          </p:nvSpPr>
          <p:spPr>
            <a:xfrm>
              <a:off x="7626349" y="453064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3C7C0F-54EE-CB16-9262-2971310E34E9}"/>
                </a:ext>
              </a:extLst>
            </p:cNvPr>
            <p:cNvSpPr/>
            <p:nvPr/>
          </p:nvSpPr>
          <p:spPr>
            <a:xfrm>
              <a:off x="10730284" y="5703636"/>
              <a:ext cx="892597" cy="27384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20FCC5-CFA3-FC2C-70F9-6A3D1833D88B}"/>
                </a:ext>
              </a:extLst>
            </p:cNvPr>
            <p:cNvSpPr txBox="1"/>
            <p:nvPr/>
          </p:nvSpPr>
          <p:spPr>
            <a:xfrm>
              <a:off x="11632717" y="557894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C4AF0A-0B6A-D79C-6012-D16DCB325B76}"/>
                </a:ext>
              </a:extLst>
            </p:cNvPr>
            <p:cNvSpPr/>
            <p:nvPr/>
          </p:nvSpPr>
          <p:spPr>
            <a:xfrm>
              <a:off x="10842318" y="373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566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090C06-84F0-EB5C-5773-BF24C451735F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1CC48D1-11FA-32EA-BF6E-0ACCD25A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19DB91-884A-DF42-64F4-6D6925A3D176}"/>
                </a:ext>
              </a:extLst>
            </p:cNvPr>
            <p:cNvSpPr/>
            <p:nvPr/>
          </p:nvSpPr>
          <p:spPr>
            <a:xfrm>
              <a:off x="2692590" y="2664542"/>
              <a:ext cx="2787459" cy="143418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20EDB-1FDE-0280-B8B9-E547D284E429}"/>
                </a:ext>
              </a:extLst>
            </p:cNvPr>
            <p:cNvSpPr txBox="1"/>
            <p:nvPr/>
          </p:nvSpPr>
          <p:spPr>
            <a:xfrm>
              <a:off x="5480049" y="311900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58ABC2-143E-93F7-01FF-F8A12AD2416F}"/>
                </a:ext>
              </a:extLst>
            </p:cNvPr>
            <p:cNvSpPr/>
            <p:nvPr/>
          </p:nvSpPr>
          <p:spPr>
            <a:xfrm>
              <a:off x="9086851" y="4300538"/>
              <a:ext cx="1238250" cy="261938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C9728E-F214-FB74-67C7-06C72A0FE738}"/>
                </a:ext>
              </a:extLst>
            </p:cNvPr>
            <p:cNvSpPr txBox="1"/>
            <p:nvPr/>
          </p:nvSpPr>
          <p:spPr>
            <a:xfrm>
              <a:off x="9432845" y="4562476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F6FB03-C7EC-CE8B-6DA1-36A14A10D704}"/>
                </a:ext>
              </a:extLst>
            </p:cNvPr>
            <p:cNvSpPr/>
            <p:nvPr/>
          </p:nvSpPr>
          <p:spPr>
            <a:xfrm>
              <a:off x="10347708" y="4300538"/>
              <a:ext cx="1280160" cy="261938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B8F0A-6ED4-1B82-F870-360AA9DDA4E1}"/>
                </a:ext>
              </a:extLst>
            </p:cNvPr>
            <p:cNvSpPr txBox="1"/>
            <p:nvPr/>
          </p:nvSpPr>
          <p:spPr>
            <a:xfrm>
              <a:off x="10713468" y="4567147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C02073-488D-F144-70B7-A4B2BD24C3AB}"/>
                </a:ext>
              </a:extLst>
            </p:cNvPr>
            <p:cNvSpPr/>
            <p:nvPr/>
          </p:nvSpPr>
          <p:spPr>
            <a:xfrm>
              <a:off x="10842318" y="373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BC0CCF-7F42-4113-AAE4-04D45C8B875E}"/>
                </a:ext>
              </a:extLst>
            </p:cNvPr>
            <p:cNvSpPr/>
            <p:nvPr/>
          </p:nvSpPr>
          <p:spPr>
            <a:xfrm>
              <a:off x="3340100" y="2889614"/>
              <a:ext cx="546100" cy="1952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6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8BD650-99DC-600C-5CBB-E7162A8C9AC0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3CA7550-756B-C476-4CC0-DA5218EF0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4FD118-07AF-1B76-B5B4-A09CE379EE05}"/>
                </a:ext>
              </a:extLst>
            </p:cNvPr>
            <p:cNvSpPr/>
            <p:nvPr/>
          </p:nvSpPr>
          <p:spPr>
            <a:xfrm>
              <a:off x="2300478" y="3994867"/>
              <a:ext cx="9329547" cy="34853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C06588-E394-7C53-6CA4-330952D1205C}"/>
                </a:ext>
              </a:extLst>
            </p:cNvPr>
            <p:cNvSpPr/>
            <p:nvPr/>
          </p:nvSpPr>
          <p:spPr>
            <a:xfrm>
              <a:off x="10842318" y="373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269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6A960F5-B520-666E-1EBA-54C012E169C6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64BADD9-8D72-FA1F-5CF2-B66D6FF5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EC4316-149E-8FDD-DD0F-F52F21EB2062}"/>
                </a:ext>
              </a:extLst>
            </p:cNvPr>
            <p:cNvSpPr/>
            <p:nvPr/>
          </p:nvSpPr>
          <p:spPr>
            <a:xfrm>
              <a:off x="11269980" y="38100"/>
              <a:ext cx="715983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B415D6-F388-AB6A-C11B-0CFE931D27CF}"/>
                </a:ext>
              </a:extLst>
            </p:cNvPr>
            <p:cNvSpPr/>
            <p:nvPr/>
          </p:nvSpPr>
          <p:spPr>
            <a:xfrm>
              <a:off x="149225" y="2376488"/>
              <a:ext cx="431800" cy="20002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E33AD8-0061-7C9C-B82C-252C36C48FD7}"/>
                </a:ext>
              </a:extLst>
            </p:cNvPr>
            <p:cNvSpPr/>
            <p:nvPr/>
          </p:nvSpPr>
          <p:spPr>
            <a:xfrm>
              <a:off x="2299729" y="3281558"/>
              <a:ext cx="1992871" cy="35699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371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D4381C9-7EEE-C8C1-A0BC-B31DC77A543C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B1F19B3-2193-9CE2-4F91-AE9B9E62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65C3ED-471E-6533-F2A2-3575CA051FF5}"/>
                </a:ext>
              </a:extLst>
            </p:cNvPr>
            <p:cNvSpPr/>
            <p:nvPr/>
          </p:nvSpPr>
          <p:spPr>
            <a:xfrm>
              <a:off x="11142980" y="50800"/>
              <a:ext cx="715983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ECCD3B-AE29-A3CD-6F17-E7FB8EDD3496}"/>
                </a:ext>
              </a:extLst>
            </p:cNvPr>
            <p:cNvSpPr/>
            <p:nvPr/>
          </p:nvSpPr>
          <p:spPr>
            <a:xfrm>
              <a:off x="2319338" y="2905124"/>
              <a:ext cx="895350" cy="31813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BCAFD1-F46C-3347-B99A-8125928E324E}"/>
                </a:ext>
              </a:extLst>
            </p:cNvPr>
            <p:cNvSpPr txBox="1"/>
            <p:nvPr/>
          </p:nvSpPr>
          <p:spPr>
            <a:xfrm>
              <a:off x="3214688" y="3066753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3B2C74-9F23-3FB6-B97F-A201E24759EC}"/>
                </a:ext>
              </a:extLst>
            </p:cNvPr>
            <p:cNvSpPr/>
            <p:nvPr/>
          </p:nvSpPr>
          <p:spPr>
            <a:xfrm>
              <a:off x="10063164" y="3495675"/>
              <a:ext cx="1295400" cy="26194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547AE-7C44-AD97-83A0-49125EBD93BC}"/>
                </a:ext>
              </a:extLst>
            </p:cNvPr>
            <p:cNvSpPr txBox="1"/>
            <p:nvPr/>
          </p:nvSpPr>
          <p:spPr>
            <a:xfrm>
              <a:off x="11358564" y="336503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1EDCD9-D560-6D2A-AE84-9DD856551375}"/>
                </a:ext>
              </a:extLst>
            </p:cNvPr>
            <p:cNvSpPr/>
            <p:nvPr/>
          </p:nvSpPr>
          <p:spPr>
            <a:xfrm>
              <a:off x="10063164" y="3948111"/>
              <a:ext cx="1338261" cy="27432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80A7FC-14A4-BCEE-97A4-88C718EDF6A6}"/>
                </a:ext>
              </a:extLst>
            </p:cNvPr>
            <p:cNvSpPr txBox="1"/>
            <p:nvPr/>
          </p:nvSpPr>
          <p:spPr>
            <a:xfrm>
              <a:off x="11401425" y="3823661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D02462-E154-641B-04BB-44A9445403B7}"/>
                </a:ext>
              </a:extLst>
            </p:cNvPr>
            <p:cNvSpPr/>
            <p:nvPr/>
          </p:nvSpPr>
          <p:spPr>
            <a:xfrm>
              <a:off x="3256280" y="1917700"/>
              <a:ext cx="715983" cy="1952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9095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EA07CA-DEDC-F54B-A154-AAE39F4C311E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66F0B66-15E2-CFB9-646C-DB616F79F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FABDB3-0DE3-BD6E-25A2-9C217113209C}"/>
                </a:ext>
              </a:extLst>
            </p:cNvPr>
            <p:cNvSpPr/>
            <p:nvPr/>
          </p:nvSpPr>
          <p:spPr>
            <a:xfrm>
              <a:off x="11142980" y="50800"/>
              <a:ext cx="715983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831E14-99B8-F12A-D818-D1EB5EA8C2FB}"/>
                </a:ext>
              </a:extLst>
            </p:cNvPr>
            <p:cNvSpPr/>
            <p:nvPr/>
          </p:nvSpPr>
          <p:spPr>
            <a:xfrm>
              <a:off x="2588894" y="1791653"/>
              <a:ext cx="6582537" cy="170402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E4E8F1-7B81-2F52-3180-D6B921A2D446}"/>
                </a:ext>
              </a:extLst>
            </p:cNvPr>
            <p:cNvSpPr txBox="1"/>
            <p:nvPr/>
          </p:nvSpPr>
          <p:spPr>
            <a:xfrm>
              <a:off x="9171431" y="2382054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D9BF45-6482-132F-C782-98D819D810E8}"/>
                </a:ext>
              </a:extLst>
            </p:cNvPr>
            <p:cNvSpPr/>
            <p:nvPr/>
          </p:nvSpPr>
          <p:spPr>
            <a:xfrm>
              <a:off x="9313356" y="1445038"/>
              <a:ext cx="625982" cy="26194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D26EA8-2E12-1450-26E4-F71C79E497DA}"/>
                </a:ext>
              </a:extLst>
            </p:cNvPr>
            <p:cNvSpPr txBox="1"/>
            <p:nvPr/>
          </p:nvSpPr>
          <p:spPr>
            <a:xfrm>
              <a:off x="9939338" y="157600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8B89E1-E646-D143-024F-A02B07625A10}"/>
                </a:ext>
              </a:extLst>
            </p:cNvPr>
            <p:cNvSpPr/>
            <p:nvPr/>
          </p:nvSpPr>
          <p:spPr>
            <a:xfrm>
              <a:off x="4862513" y="2691437"/>
              <a:ext cx="581025" cy="1952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996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6A8F21-260A-5F83-B1E8-D1B428C8892F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5E7685D-4E5F-16D2-41E3-8DDF75AF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5AF251-EC3C-C271-E684-7636899C8ADF}"/>
                </a:ext>
              </a:extLst>
            </p:cNvPr>
            <p:cNvSpPr/>
            <p:nvPr/>
          </p:nvSpPr>
          <p:spPr>
            <a:xfrm>
              <a:off x="11252517" y="52387"/>
              <a:ext cx="715983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DDEFA4-636E-CDB5-59C1-5D159C804E15}"/>
                </a:ext>
              </a:extLst>
            </p:cNvPr>
            <p:cNvSpPr/>
            <p:nvPr/>
          </p:nvSpPr>
          <p:spPr>
            <a:xfrm>
              <a:off x="2743674" y="2217895"/>
              <a:ext cx="1413989" cy="27051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2C4F6D-850F-E37C-7B1B-DA06614E61D3}"/>
                </a:ext>
              </a:extLst>
            </p:cNvPr>
            <p:cNvSpPr/>
            <p:nvPr/>
          </p:nvSpPr>
          <p:spPr>
            <a:xfrm>
              <a:off x="10634662" y="5007291"/>
              <a:ext cx="992982" cy="27051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4250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123FB8-0CC9-DFEB-DF25-05B832AC778C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985718F-E8DE-F361-FB04-48A26EEB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2A4D49-C877-BE26-DBCA-F1FADCA422AB}"/>
                </a:ext>
              </a:extLst>
            </p:cNvPr>
            <p:cNvSpPr/>
            <p:nvPr/>
          </p:nvSpPr>
          <p:spPr>
            <a:xfrm>
              <a:off x="11138217" y="39687"/>
              <a:ext cx="715983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4630C4-4FF3-9624-BA6B-7EF071B1D2D0}"/>
                </a:ext>
              </a:extLst>
            </p:cNvPr>
            <p:cNvSpPr/>
            <p:nvPr/>
          </p:nvSpPr>
          <p:spPr>
            <a:xfrm>
              <a:off x="3261836" y="2269331"/>
              <a:ext cx="712469" cy="1952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453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E00086-7616-8341-EFC3-BC707EC78DC8}"/>
              </a:ext>
            </a:extLst>
          </p:cNvPr>
          <p:cNvGrpSpPr/>
          <p:nvPr/>
        </p:nvGrpSpPr>
        <p:grpSpPr>
          <a:xfrm>
            <a:off x="3229927" y="1813560"/>
            <a:ext cx="5732145" cy="3926204"/>
            <a:chOff x="3229927" y="1813560"/>
            <a:chExt cx="5732145" cy="3926204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000B31E-3F8F-77BD-43A8-D467EEC3E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045"/>
            <a:stretch/>
          </p:blipFill>
          <p:spPr>
            <a:xfrm>
              <a:off x="3229927" y="1813560"/>
              <a:ext cx="5732145" cy="392620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E42AF5-8034-E2CF-CA21-970E13DD0219}"/>
                </a:ext>
              </a:extLst>
            </p:cNvPr>
            <p:cNvSpPr/>
            <p:nvPr/>
          </p:nvSpPr>
          <p:spPr>
            <a:xfrm>
              <a:off x="3277916" y="2307370"/>
              <a:ext cx="1498871" cy="314385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873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B18EF-F7C6-2E5D-0CFE-0BDA2C97EF6E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1499788-39E7-65C0-D074-2340FD478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01D977-05E6-ED1B-092A-524A779E7661}"/>
                </a:ext>
              </a:extLst>
            </p:cNvPr>
            <p:cNvSpPr/>
            <p:nvPr/>
          </p:nvSpPr>
          <p:spPr>
            <a:xfrm>
              <a:off x="11138217" y="39687"/>
              <a:ext cx="715983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4A5DE3-6E2D-7FE3-BF90-F1205FB49905}"/>
                </a:ext>
              </a:extLst>
            </p:cNvPr>
            <p:cNvSpPr/>
            <p:nvPr/>
          </p:nvSpPr>
          <p:spPr>
            <a:xfrm>
              <a:off x="3261836" y="2269331"/>
              <a:ext cx="712469" cy="1952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B5C436-631D-C57A-D69D-E1C4BBACC344}"/>
                </a:ext>
              </a:extLst>
            </p:cNvPr>
            <p:cNvSpPr/>
            <p:nvPr/>
          </p:nvSpPr>
          <p:spPr>
            <a:xfrm>
              <a:off x="10422234" y="406398"/>
              <a:ext cx="822029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7744BF-E7AF-2604-D733-ECA8AFF46F9E}"/>
                </a:ext>
              </a:extLst>
            </p:cNvPr>
            <p:cNvSpPr/>
            <p:nvPr/>
          </p:nvSpPr>
          <p:spPr>
            <a:xfrm>
              <a:off x="9825967" y="2884884"/>
              <a:ext cx="2099333" cy="492919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DA5988-F6DF-745F-BFC2-B9FF9F59D6E9}"/>
                </a:ext>
              </a:extLst>
            </p:cNvPr>
            <p:cNvSpPr/>
            <p:nvPr/>
          </p:nvSpPr>
          <p:spPr>
            <a:xfrm>
              <a:off x="10084435" y="18417"/>
              <a:ext cx="1958340" cy="24464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56223-F337-C4C5-AA46-AE25CF447464}"/>
                </a:ext>
              </a:extLst>
            </p:cNvPr>
            <p:cNvSpPr txBox="1"/>
            <p:nvPr/>
          </p:nvSpPr>
          <p:spPr>
            <a:xfrm>
              <a:off x="11496208" y="26305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3EEBB5-E3C1-839B-05C6-EFA30A33D73B}"/>
                </a:ext>
              </a:extLst>
            </p:cNvPr>
            <p:cNvSpPr/>
            <p:nvPr/>
          </p:nvSpPr>
          <p:spPr>
            <a:xfrm>
              <a:off x="10265569" y="3586919"/>
              <a:ext cx="895350" cy="26356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D37E7-93B0-79A9-147D-DD4A7BC07097}"/>
                </a:ext>
              </a:extLst>
            </p:cNvPr>
            <p:cNvSpPr txBox="1"/>
            <p:nvPr/>
          </p:nvSpPr>
          <p:spPr>
            <a:xfrm>
              <a:off x="10438924" y="385048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377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C654FE-35B9-D626-037B-1EC35A888052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38218BB-1D31-A6DE-E8A9-83A32D30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DED96E-A422-F378-B971-C329C7B39E3F}"/>
                </a:ext>
              </a:extLst>
            </p:cNvPr>
            <p:cNvSpPr/>
            <p:nvPr/>
          </p:nvSpPr>
          <p:spPr>
            <a:xfrm>
              <a:off x="3380105" y="1709736"/>
              <a:ext cx="558484" cy="1476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C5171E-91A5-6AA2-DF1F-066A1BAAEE18}"/>
                </a:ext>
              </a:extLst>
            </p:cNvPr>
            <p:cNvSpPr/>
            <p:nvPr/>
          </p:nvSpPr>
          <p:spPr>
            <a:xfrm>
              <a:off x="4493736" y="3196430"/>
              <a:ext cx="558484" cy="1476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037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A1974B-BD25-247E-70C6-7B119A47848C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9BD048C-1886-1393-DB98-1613A802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FF85FA-0BD5-6637-300F-CE330A9E1D35}"/>
                </a:ext>
              </a:extLst>
            </p:cNvPr>
            <p:cNvSpPr/>
            <p:nvPr/>
          </p:nvSpPr>
          <p:spPr>
            <a:xfrm>
              <a:off x="11211243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06A845-1B8C-8F4B-1FC4-E5EA89761381}"/>
                </a:ext>
              </a:extLst>
            </p:cNvPr>
            <p:cNvSpPr/>
            <p:nvPr/>
          </p:nvSpPr>
          <p:spPr>
            <a:xfrm>
              <a:off x="3252787" y="1916906"/>
              <a:ext cx="719138" cy="1952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9393D66E-5AA0-753C-E1A6-5E23A4EC80C6}"/>
                </a:ext>
              </a:extLst>
            </p:cNvPr>
            <p:cNvSpPr/>
            <p:nvPr/>
          </p:nvSpPr>
          <p:spPr>
            <a:xfrm rot="18873189">
              <a:off x="9054006" y="699598"/>
              <a:ext cx="1215665" cy="196398"/>
            </a:xfrm>
            <a:prstGeom prst="rightArrow">
              <a:avLst>
                <a:gd name="adj1" fmla="val 40245"/>
                <a:gd name="adj2" fmla="val 112929"/>
              </a:avLst>
            </a:prstGeom>
            <a:solidFill>
              <a:srgbClr val="00AB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805203-67E2-D062-E926-684F29D41853}"/>
                </a:ext>
              </a:extLst>
            </p:cNvPr>
            <p:cNvSpPr/>
            <p:nvPr/>
          </p:nvSpPr>
          <p:spPr>
            <a:xfrm>
              <a:off x="10158253" y="25560"/>
              <a:ext cx="1845628" cy="24464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084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8FB1474-7C5D-21B9-2FE7-9CDE62DE2584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6ECF93A-83F1-9291-D462-1BD97645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F48D7D-57FF-F34C-ACAB-84466BBD3E24}"/>
                </a:ext>
              </a:extLst>
            </p:cNvPr>
            <p:cNvSpPr/>
            <p:nvPr/>
          </p:nvSpPr>
          <p:spPr>
            <a:xfrm>
              <a:off x="11211243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C5D9F0-EB78-41BA-7D64-E0FF1180EC1B}"/>
                </a:ext>
              </a:extLst>
            </p:cNvPr>
            <p:cNvSpPr/>
            <p:nvPr/>
          </p:nvSpPr>
          <p:spPr>
            <a:xfrm>
              <a:off x="1196984" y="0"/>
              <a:ext cx="1038216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A26B6C-8C9E-FD42-F40E-27321D4D8952}"/>
                </a:ext>
              </a:extLst>
            </p:cNvPr>
            <p:cNvSpPr txBox="1"/>
            <p:nvPr/>
          </p:nvSpPr>
          <p:spPr>
            <a:xfrm>
              <a:off x="2235200" y="143385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6480A0-0922-239B-2546-6AD35EDBDB5F}"/>
                </a:ext>
              </a:extLst>
            </p:cNvPr>
            <p:cNvSpPr/>
            <p:nvPr/>
          </p:nvSpPr>
          <p:spPr>
            <a:xfrm>
              <a:off x="3100715" y="1047795"/>
              <a:ext cx="1395085" cy="52322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72A721-246C-D476-C252-AE42B5ACC173}"/>
                </a:ext>
              </a:extLst>
            </p:cNvPr>
            <p:cNvSpPr txBox="1"/>
            <p:nvPr/>
          </p:nvSpPr>
          <p:spPr>
            <a:xfrm>
              <a:off x="4495800" y="141864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470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850DCC-8D86-B8EE-94D8-E05600CA7F2F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29E71DB-74D2-BF4B-7743-406DDAC17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E3F7E9-F4AF-5BD7-4AF3-4AE666EA104B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AF5933-B894-C687-F337-7964E44E3E99}"/>
                </a:ext>
              </a:extLst>
            </p:cNvPr>
            <p:cNvSpPr/>
            <p:nvPr/>
          </p:nvSpPr>
          <p:spPr>
            <a:xfrm>
              <a:off x="4369127" y="3833858"/>
              <a:ext cx="1762592" cy="27856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9107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D9FA74F-841C-04B0-368D-32322889C4D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0CDEA64E-B292-A50B-F83C-6A71D96F2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F7EDED-E75B-D294-699D-4D2B497DE493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8674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98067F9-4862-5358-9C29-01464A5F47CE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5F779FE0-CD90-02A6-9E59-21C450E65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CDA277-2817-93F0-1FEB-DF1949564958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0281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758210-B052-8402-E7C8-F03EE83F2007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8C9B8F7-327C-D570-7022-7BDED4014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90D2E7-3C1C-6564-9061-E1448E822F21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0020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24F6CD-8414-995F-EAE8-655F6C7CF102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56120D8C-25A0-EA2B-8C7A-10FAF83CA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B20D2D-358F-F3CD-C823-440FBB8DBE57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90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4782F60-A108-9319-EFFE-094EAC9957E9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C875ED2-C876-E5DE-24B3-2B183DA2F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440A1B-7AAF-38A5-9923-F6E0B8271AE4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03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C9EED12-07DE-B5C8-C403-5066AC19E507}"/>
              </a:ext>
            </a:extLst>
          </p:cNvPr>
          <p:cNvGrpSpPr/>
          <p:nvPr/>
        </p:nvGrpSpPr>
        <p:grpSpPr>
          <a:xfrm>
            <a:off x="3229927" y="1805939"/>
            <a:ext cx="5732145" cy="3933825"/>
            <a:chOff x="3229927" y="1805939"/>
            <a:chExt cx="5732145" cy="39338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095BE6-D5AF-0982-C122-F151F06C4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881"/>
            <a:stretch/>
          </p:blipFill>
          <p:spPr>
            <a:xfrm>
              <a:off x="3229927" y="1805939"/>
              <a:ext cx="5732145" cy="393382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9E2CAF-2EBF-68BB-4785-57C4EBC91FC1}"/>
                </a:ext>
              </a:extLst>
            </p:cNvPr>
            <p:cNvSpPr/>
            <p:nvPr/>
          </p:nvSpPr>
          <p:spPr>
            <a:xfrm>
              <a:off x="3543301" y="5133975"/>
              <a:ext cx="754856" cy="116681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5560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E32ECF-EB3D-A256-ED38-596D37754E2C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ADCA04E-894F-E798-2B9B-CAFFF53F3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EBC15C-9E66-8C18-1FE2-BEBCED39A3F6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8C6650-D4C8-AFD9-DBE4-098B4473811D}"/>
                </a:ext>
              </a:extLst>
            </p:cNvPr>
            <p:cNvSpPr/>
            <p:nvPr/>
          </p:nvSpPr>
          <p:spPr>
            <a:xfrm>
              <a:off x="1164750" y="1535906"/>
              <a:ext cx="704532" cy="116682"/>
            </a:xfrm>
            <a:prstGeom prst="rect">
              <a:avLst/>
            </a:prstGeom>
            <a:solidFill>
              <a:srgbClr val="22252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805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FA732A7-5719-BD9B-7E66-542E069EFEEE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91C75C7-ACA2-07A6-92C4-1072B590C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EA467F-6FC9-DA9D-4A8B-955C6D12E0AA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0383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4AE4F5-32DC-8887-30B3-FE56BEA52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" y="0"/>
            <a:ext cx="12115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61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AFF45E1-F402-83B7-2A5D-F1906919A7BA}"/>
              </a:ext>
            </a:extLst>
          </p:cNvPr>
          <p:cNvGrpSpPr/>
          <p:nvPr/>
        </p:nvGrpSpPr>
        <p:grpSpPr>
          <a:xfrm>
            <a:off x="807" y="0"/>
            <a:ext cx="12231357" cy="6858000"/>
            <a:chOff x="807" y="0"/>
            <a:chExt cx="12231357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ABA60C7-9319-87C1-D1FD-060C46D71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F600C6-24E8-7E69-30FA-9AB1B2E76ACF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91302A-FC5E-0D4B-2357-27F120019A21}"/>
                </a:ext>
              </a:extLst>
            </p:cNvPr>
            <p:cNvSpPr/>
            <p:nvPr/>
          </p:nvSpPr>
          <p:spPr>
            <a:xfrm>
              <a:off x="10931533" y="323001"/>
              <a:ext cx="855655" cy="26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78591B-DF97-6304-25F6-49798FD73A8D}"/>
                </a:ext>
              </a:extLst>
            </p:cNvPr>
            <p:cNvSpPr txBox="1"/>
            <p:nvPr/>
          </p:nvSpPr>
          <p:spPr>
            <a:xfrm>
              <a:off x="11683524" y="45677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D5995F-74E5-5CEE-B892-54FEA4C3129E}"/>
                </a:ext>
              </a:extLst>
            </p:cNvPr>
            <p:cNvSpPr/>
            <p:nvPr/>
          </p:nvSpPr>
          <p:spPr>
            <a:xfrm>
              <a:off x="9757737" y="1679123"/>
              <a:ext cx="2029451" cy="25603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0FDABD-5A21-512E-AA1D-ADF1A66C0210}"/>
                </a:ext>
              </a:extLst>
            </p:cNvPr>
            <p:cNvSpPr txBox="1"/>
            <p:nvPr/>
          </p:nvSpPr>
          <p:spPr>
            <a:xfrm>
              <a:off x="11683524" y="180713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034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28FC6BC-5465-0300-D4CD-C471BE6A41C9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119FA64-2D30-1A24-C26F-076D1AE9E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EA45C9-E0FA-93C6-4513-C72B974BECB8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2341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64B8F5D-D294-F997-D0EE-802BB81C4075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327ED0F-A74A-53A1-A4B4-E5BB30600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99AA91-FB5F-9CEA-A198-D6883A873829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EB9E37-29AE-F15F-F533-11C0E2735E03}"/>
                </a:ext>
              </a:extLst>
            </p:cNvPr>
            <p:cNvSpPr/>
            <p:nvPr/>
          </p:nvSpPr>
          <p:spPr>
            <a:xfrm>
              <a:off x="84144" y="1047750"/>
              <a:ext cx="4062405" cy="74294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5337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8935DDF-FACD-177F-557A-8BA17C1568D9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B46A772-714A-0CC5-ADC7-DDBA9AD1F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C19B85-D40F-4C61-28AF-2A051AE7E08D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DF77E3-7A57-F445-9E6A-7760E6574B33}"/>
                </a:ext>
              </a:extLst>
            </p:cNvPr>
            <p:cNvSpPr/>
            <p:nvPr/>
          </p:nvSpPr>
          <p:spPr>
            <a:xfrm>
              <a:off x="664369" y="5122069"/>
              <a:ext cx="1500187" cy="14287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467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E9A045-B65B-46A1-21D2-42A9CA79C6B8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4838D8F-4297-13F1-5E72-BC179BA0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A2FE94-7E14-CC39-13F1-869EBCAF8A0E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5870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402D908-4F6B-ADA8-9CA5-F9E47910FACC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B0A0029-AF7E-D2B3-F1A7-2534302F0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F964AC-4B31-2BFB-D700-531C739C0E28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95AB6A-9D4F-902D-926D-705CBB805834}"/>
                </a:ext>
              </a:extLst>
            </p:cNvPr>
            <p:cNvSpPr/>
            <p:nvPr/>
          </p:nvSpPr>
          <p:spPr>
            <a:xfrm>
              <a:off x="2454130" y="1309899"/>
              <a:ext cx="1346346" cy="26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DE1DF8-EE43-0779-20D1-71786CD00DA8}"/>
                </a:ext>
              </a:extLst>
            </p:cNvPr>
            <p:cNvSpPr txBox="1"/>
            <p:nvPr/>
          </p:nvSpPr>
          <p:spPr>
            <a:xfrm>
              <a:off x="600076" y="242125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8380F0-1659-3467-BF37-72CD0F392348}"/>
                </a:ext>
              </a:extLst>
            </p:cNvPr>
            <p:cNvSpPr/>
            <p:nvPr/>
          </p:nvSpPr>
          <p:spPr>
            <a:xfrm>
              <a:off x="2300617" y="1944434"/>
              <a:ext cx="1972934" cy="33521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1EFCC3-73F8-B71E-DF85-5C06C5A1E615}"/>
                </a:ext>
              </a:extLst>
            </p:cNvPr>
            <p:cNvSpPr txBox="1"/>
            <p:nvPr/>
          </p:nvSpPr>
          <p:spPr>
            <a:xfrm>
              <a:off x="3800476" y="1182064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44B4B3-3281-0BC4-04F7-C41F1B3843A0}"/>
                </a:ext>
              </a:extLst>
            </p:cNvPr>
            <p:cNvSpPr/>
            <p:nvPr/>
          </p:nvSpPr>
          <p:spPr>
            <a:xfrm>
              <a:off x="120660" y="2595563"/>
              <a:ext cx="479416" cy="20002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786F00-A00C-255B-3DA2-A99342E59A4E}"/>
                </a:ext>
              </a:extLst>
            </p:cNvPr>
            <p:cNvSpPr txBox="1"/>
            <p:nvPr/>
          </p:nvSpPr>
          <p:spPr>
            <a:xfrm>
              <a:off x="4273551" y="185043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0E566-AA9C-D67D-F4DC-2E70FBDCC19C}"/>
                </a:ext>
              </a:extLst>
            </p:cNvPr>
            <p:cNvSpPr/>
            <p:nvPr/>
          </p:nvSpPr>
          <p:spPr>
            <a:xfrm>
              <a:off x="7271775" y="2020760"/>
              <a:ext cx="726050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96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A846F0C-2716-617B-4CEF-9A6531B29F60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881F402-1FBA-7C6B-14AA-ADECE9EA4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BBD451-AC41-F8C5-5FA9-26068291E31B}"/>
                </a:ext>
              </a:extLst>
            </p:cNvPr>
            <p:cNvSpPr/>
            <p:nvPr/>
          </p:nvSpPr>
          <p:spPr>
            <a:xfrm>
              <a:off x="11201264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11A861-607B-EE32-FBA5-9F475940D557}"/>
                </a:ext>
              </a:extLst>
            </p:cNvPr>
            <p:cNvSpPr/>
            <p:nvPr/>
          </p:nvSpPr>
          <p:spPr>
            <a:xfrm>
              <a:off x="6266407" y="2090057"/>
              <a:ext cx="71224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498DB8-7ECA-ED2A-85D8-3CFB75D2B089}"/>
                </a:ext>
              </a:extLst>
            </p:cNvPr>
            <p:cNvSpPr/>
            <p:nvPr/>
          </p:nvSpPr>
          <p:spPr>
            <a:xfrm>
              <a:off x="10657432" y="2266271"/>
              <a:ext cx="71224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B09FD9-A708-6742-ED82-51C40D700578}"/>
                </a:ext>
              </a:extLst>
            </p:cNvPr>
            <p:cNvSpPr/>
            <p:nvPr/>
          </p:nvSpPr>
          <p:spPr>
            <a:xfrm>
              <a:off x="10061429" y="3833694"/>
              <a:ext cx="1336821" cy="49383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532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9982DA-66F7-BC85-C509-AEE30D9B4F69}"/>
              </a:ext>
            </a:extLst>
          </p:cNvPr>
          <p:cNvGrpSpPr/>
          <p:nvPr/>
        </p:nvGrpSpPr>
        <p:grpSpPr>
          <a:xfrm>
            <a:off x="3490801" y="1352550"/>
            <a:ext cx="5733288" cy="3927139"/>
            <a:chOff x="3490801" y="1352550"/>
            <a:chExt cx="5733288" cy="39271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C4CDF3-36A5-D0C5-DDD3-F4738D969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043"/>
            <a:stretch/>
          </p:blipFill>
          <p:spPr>
            <a:xfrm>
              <a:off x="3490801" y="1352550"/>
              <a:ext cx="5733288" cy="39271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9EF96-CC10-CCEE-B00B-C8D52E32E33A}"/>
                </a:ext>
              </a:extLst>
            </p:cNvPr>
            <p:cNvSpPr/>
            <p:nvPr/>
          </p:nvSpPr>
          <p:spPr>
            <a:xfrm>
              <a:off x="5133975" y="3257778"/>
              <a:ext cx="1384299" cy="463322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ABADE9-13F3-D2F0-0705-1FA5751AF6CC}"/>
                </a:ext>
              </a:extLst>
            </p:cNvPr>
            <p:cNvSpPr/>
            <p:nvPr/>
          </p:nvSpPr>
          <p:spPr>
            <a:xfrm>
              <a:off x="6518274" y="3277666"/>
              <a:ext cx="402590" cy="42354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84E29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1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6102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7B1E0-0BCE-876B-3345-1E1357583F93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D2A8B9C-6617-06D6-7F81-853A57D5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43E624-04C6-E8A9-9315-A9A4327862DF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4F122B-1750-6EE8-E562-4F2DBA4F448E}"/>
                </a:ext>
              </a:extLst>
            </p:cNvPr>
            <p:cNvSpPr/>
            <p:nvPr/>
          </p:nvSpPr>
          <p:spPr>
            <a:xfrm>
              <a:off x="561830" y="2989474"/>
              <a:ext cx="2219470" cy="32522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67FFDA-4F4B-B2E6-201C-DA2CA7FA1C40}"/>
                </a:ext>
              </a:extLst>
            </p:cNvPr>
            <p:cNvSpPr txBox="1"/>
            <p:nvPr/>
          </p:nvSpPr>
          <p:spPr>
            <a:xfrm>
              <a:off x="2102643" y="220908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02188F-C2A4-7D8B-528A-967F1688D0C4}"/>
                </a:ext>
              </a:extLst>
            </p:cNvPr>
            <p:cNvSpPr/>
            <p:nvPr/>
          </p:nvSpPr>
          <p:spPr>
            <a:xfrm>
              <a:off x="10475210" y="3425825"/>
              <a:ext cx="1148466" cy="26352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20C924-4C96-FCF3-3813-91CF31E6E3A4}"/>
                </a:ext>
              </a:extLst>
            </p:cNvPr>
            <p:cNvSpPr txBox="1"/>
            <p:nvPr/>
          </p:nvSpPr>
          <p:spPr>
            <a:xfrm>
              <a:off x="2781300" y="2890477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AFA684-B086-62DC-0297-F5716456029A}"/>
                </a:ext>
              </a:extLst>
            </p:cNvPr>
            <p:cNvSpPr/>
            <p:nvPr/>
          </p:nvSpPr>
          <p:spPr>
            <a:xfrm>
              <a:off x="711208" y="2352199"/>
              <a:ext cx="1391435" cy="26241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DA6B6C-DED0-C116-69B6-4997C59AB9C9}"/>
                </a:ext>
              </a:extLst>
            </p:cNvPr>
            <p:cNvSpPr txBox="1"/>
            <p:nvPr/>
          </p:nvSpPr>
          <p:spPr>
            <a:xfrm>
              <a:off x="11623676" y="329042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283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73621DC-7B3B-D892-6D9D-E4AC582495B9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0AE0DB2-28AD-2A04-3BE9-1761ED016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F144B8-331B-4D7D-8DD2-E6C2379A88F1}"/>
                </a:ext>
              </a:extLst>
            </p:cNvPr>
            <p:cNvSpPr/>
            <p:nvPr/>
          </p:nvSpPr>
          <p:spPr>
            <a:xfrm>
              <a:off x="11208884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5DABCB-65D9-58D9-BF19-637C22263994}"/>
                </a:ext>
              </a:extLst>
            </p:cNvPr>
            <p:cNvSpPr/>
            <p:nvPr/>
          </p:nvSpPr>
          <p:spPr>
            <a:xfrm>
              <a:off x="6266407" y="2440577"/>
              <a:ext cx="71224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8E2491-5B10-2BAA-C6B2-AE6B6ACF04D9}"/>
                </a:ext>
              </a:extLst>
            </p:cNvPr>
            <p:cNvSpPr/>
            <p:nvPr/>
          </p:nvSpPr>
          <p:spPr>
            <a:xfrm>
              <a:off x="10657432" y="2616791"/>
              <a:ext cx="71224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B84E67-8EB6-6693-5257-F1FBDCD3768B}"/>
                </a:ext>
              </a:extLst>
            </p:cNvPr>
            <p:cNvSpPr/>
            <p:nvPr/>
          </p:nvSpPr>
          <p:spPr>
            <a:xfrm>
              <a:off x="2298554" y="5511681"/>
              <a:ext cx="2263921" cy="63194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465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91CA14-6F93-3999-5596-E1D4E44F43CB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6B7FEA0-9BD6-7180-B30C-CEA003DCD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810A45-45CA-9BDD-1C98-9786401A1B41}"/>
                </a:ext>
              </a:extLst>
            </p:cNvPr>
            <p:cNvSpPr/>
            <p:nvPr/>
          </p:nvSpPr>
          <p:spPr>
            <a:xfrm>
              <a:off x="11213964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C89FD4-84FC-1CB6-D40E-CE4E52444E09}"/>
                </a:ext>
              </a:extLst>
            </p:cNvPr>
            <p:cNvSpPr/>
            <p:nvPr/>
          </p:nvSpPr>
          <p:spPr>
            <a:xfrm>
              <a:off x="6266407" y="1791607"/>
              <a:ext cx="71224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2A9177-79CE-2B0B-0017-F984CD062BFD}"/>
                </a:ext>
              </a:extLst>
            </p:cNvPr>
            <p:cNvSpPr/>
            <p:nvPr/>
          </p:nvSpPr>
          <p:spPr>
            <a:xfrm>
              <a:off x="10657432" y="1967821"/>
              <a:ext cx="71224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FEA857-0D2E-5FE7-77A0-4E8557BC91EA}"/>
                </a:ext>
              </a:extLst>
            </p:cNvPr>
            <p:cNvSpPr/>
            <p:nvPr/>
          </p:nvSpPr>
          <p:spPr>
            <a:xfrm>
              <a:off x="10061429" y="3535244"/>
              <a:ext cx="1336821" cy="49383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5667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6828692-DEDA-7CC2-3D09-410954007D34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B6DDF47-2253-4911-0502-FF4930E29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8958D6-D76D-4E8A-074D-49605E3B044D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011CFB-BE94-BEDA-F5FF-BBB3997F9BA0}"/>
                </a:ext>
              </a:extLst>
            </p:cNvPr>
            <p:cNvSpPr/>
            <p:nvPr/>
          </p:nvSpPr>
          <p:spPr>
            <a:xfrm>
              <a:off x="561830" y="2989474"/>
              <a:ext cx="1809895" cy="32522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83F925-0D9F-76C7-8554-5D76A06CBF0C}"/>
                </a:ext>
              </a:extLst>
            </p:cNvPr>
            <p:cNvSpPr txBox="1"/>
            <p:nvPr/>
          </p:nvSpPr>
          <p:spPr>
            <a:xfrm>
              <a:off x="1733551" y="220908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FD94DC-3C7B-D3A2-E654-B93B2C4C51B1}"/>
                </a:ext>
              </a:extLst>
            </p:cNvPr>
            <p:cNvSpPr/>
            <p:nvPr/>
          </p:nvSpPr>
          <p:spPr>
            <a:xfrm>
              <a:off x="10475210" y="3425825"/>
              <a:ext cx="1148466" cy="26352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D0AD4D-BA29-12B8-FFAD-9BE83B2A6673}"/>
                </a:ext>
              </a:extLst>
            </p:cNvPr>
            <p:cNvSpPr txBox="1"/>
            <p:nvPr/>
          </p:nvSpPr>
          <p:spPr>
            <a:xfrm>
              <a:off x="2371725" y="2890477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F85B70-9448-8E23-4C42-54928C305448}"/>
                </a:ext>
              </a:extLst>
            </p:cNvPr>
            <p:cNvSpPr/>
            <p:nvPr/>
          </p:nvSpPr>
          <p:spPr>
            <a:xfrm>
              <a:off x="711209" y="2352199"/>
              <a:ext cx="1022342" cy="26241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EA9-9E9A-1199-BABA-5B375D62A7AE}"/>
                </a:ext>
              </a:extLst>
            </p:cNvPr>
            <p:cNvSpPr txBox="1"/>
            <p:nvPr/>
          </p:nvSpPr>
          <p:spPr>
            <a:xfrm>
              <a:off x="11623676" y="329042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323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7275B9-28F6-B387-557D-939E9AAB8081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1B4B78-29BA-C2C8-EAA5-6197106B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357774-DF63-16AF-E6A7-C4BC4B765306}"/>
                </a:ext>
              </a:extLst>
            </p:cNvPr>
            <p:cNvSpPr/>
            <p:nvPr/>
          </p:nvSpPr>
          <p:spPr>
            <a:xfrm>
              <a:off x="11208884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A7E2DC-AD55-F792-E277-68F112DA8FD5}"/>
                </a:ext>
              </a:extLst>
            </p:cNvPr>
            <p:cNvSpPr/>
            <p:nvPr/>
          </p:nvSpPr>
          <p:spPr>
            <a:xfrm>
              <a:off x="6266407" y="2440577"/>
              <a:ext cx="71224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7085B5-E889-CA04-933F-FD640388A413}"/>
                </a:ext>
              </a:extLst>
            </p:cNvPr>
            <p:cNvSpPr/>
            <p:nvPr/>
          </p:nvSpPr>
          <p:spPr>
            <a:xfrm>
              <a:off x="10657432" y="2616791"/>
              <a:ext cx="71224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9EB2B1-1BC3-F482-CD86-CDCDF82D9F80}"/>
                </a:ext>
              </a:extLst>
            </p:cNvPr>
            <p:cNvSpPr/>
            <p:nvPr/>
          </p:nvSpPr>
          <p:spPr>
            <a:xfrm>
              <a:off x="2301729" y="5508506"/>
              <a:ext cx="2263921" cy="92087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8828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0CAFC4-65F9-6E17-0889-4DB8CE75BE25}"/>
              </a:ext>
            </a:extLst>
          </p:cNvPr>
          <p:cNvGrpSpPr/>
          <p:nvPr/>
        </p:nvGrpSpPr>
        <p:grpSpPr>
          <a:xfrm>
            <a:off x="1614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759E71C-949A-0635-E119-5C5929310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486484-91FF-EEC7-DDDA-FE49819F2C01}"/>
                </a:ext>
              </a:extLst>
            </p:cNvPr>
            <p:cNvSpPr/>
            <p:nvPr/>
          </p:nvSpPr>
          <p:spPr>
            <a:xfrm>
              <a:off x="11211243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1D8D24-799C-91BC-0BFC-D81556200EC4}"/>
                </a:ext>
              </a:extLst>
            </p:cNvPr>
            <p:cNvSpPr/>
            <p:nvPr/>
          </p:nvSpPr>
          <p:spPr>
            <a:xfrm>
              <a:off x="1196984" y="0"/>
              <a:ext cx="746116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819CD1-5B6F-95AA-9D19-5F0164ECDCE1}"/>
                </a:ext>
              </a:extLst>
            </p:cNvPr>
            <p:cNvSpPr txBox="1"/>
            <p:nvPr/>
          </p:nvSpPr>
          <p:spPr>
            <a:xfrm>
              <a:off x="1943100" y="143385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4D2B4A-9D69-003A-5634-F2A279144B21}"/>
                </a:ext>
              </a:extLst>
            </p:cNvPr>
            <p:cNvSpPr/>
            <p:nvPr/>
          </p:nvSpPr>
          <p:spPr>
            <a:xfrm>
              <a:off x="3100715" y="1047795"/>
              <a:ext cx="1593205" cy="52322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2BA05C-B2B3-26C7-1E17-B98C7F17ED85}"/>
                </a:ext>
              </a:extLst>
            </p:cNvPr>
            <p:cNvSpPr txBox="1"/>
            <p:nvPr/>
          </p:nvSpPr>
          <p:spPr>
            <a:xfrm>
              <a:off x="4693920" y="1309406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2698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7B0F772-2BDC-D5C5-88F9-81ACEB831B3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632851B-950B-6023-3C8E-4A3CE365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FDD7B6-FF8C-4C17-98E0-40905F8B05B7}"/>
                </a:ext>
              </a:extLst>
            </p:cNvPr>
            <p:cNvSpPr/>
            <p:nvPr/>
          </p:nvSpPr>
          <p:spPr>
            <a:xfrm>
              <a:off x="11341871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9DE02C-C091-6561-7400-9556DEBC7EB1}"/>
                </a:ext>
              </a:extLst>
            </p:cNvPr>
            <p:cNvSpPr/>
            <p:nvPr/>
          </p:nvSpPr>
          <p:spPr>
            <a:xfrm>
              <a:off x="189715" y="1807369"/>
              <a:ext cx="577048" cy="16864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CBDF29-ADCB-CE0F-C481-8776913B0B67}"/>
                </a:ext>
              </a:extLst>
            </p:cNvPr>
            <p:cNvSpPr txBox="1"/>
            <p:nvPr/>
          </p:nvSpPr>
          <p:spPr>
            <a:xfrm>
              <a:off x="766763" y="1617370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2C23A4-0916-D076-2F49-CCAA40644987}"/>
                </a:ext>
              </a:extLst>
            </p:cNvPr>
            <p:cNvSpPr/>
            <p:nvPr/>
          </p:nvSpPr>
          <p:spPr>
            <a:xfrm>
              <a:off x="1730703" y="1137285"/>
              <a:ext cx="4193847" cy="26289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DC358C-93AF-E98A-2237-5A229C031294}"/>
                </a:ext>
              </a:extLst>
            </p:cNvPr>
            <p:cNvSpPr txBox="1"/>
            <p:nvPr/>
          </p:nvSpPr>
          <p:spPr>
            <a:xfrm>
              <a:off x="5924550" y="126873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174B9-B1D5-5DBF-968F-2A17B1722651}"/>
                </a:ext>
              </a:extLst>
            </p:cNvPr>
            <p:cNvSpPr/>
            <p:nvPr/>
          </p:nvSpPr>
          <p:spPr>
            <a:xfrm>
              <a:off x="1992642" y="5304178"/>
              <a:ext cx="1460171" cy="19651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16E075-88BD-22CF-2CF1-DA57CF44D651}"/>
                </a:ext>
              </a:extLst>
            </p:cNvPr>
            <p:cNvSpPr txBox="1"/>
            <p:nvPr/>
          </p:nvSpPr>
          <p:spPr>
            <a:xfrm>
              <a:off x="3452813" y="5140823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0803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B21B6-65DE-6031-6A14-A710A76AF6A9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4FBBD3-E404-CB64-BA35-029FC7B6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AEFA6-0BD3-DD2F-8CAD-365DBCCBF400}"/>
                </a:ext>
              </a:extLst>
            </p:cNvPr>
            <p:cNvSpPr/>
            <p:nvPr/>
          </p:nvSpPr>
          <p:spPr>
            <a:xfrm>
              <a:off x="11332346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5777AD-EC94-80B2-8BA9-A81DD12BC3C6}"/>
                </a:ext>
              </a:extLst>
            </p:cNvPr>
            <p:cNvSpPr/>
            <p:nvPr/>
          </p:nvSpPr>
          <p:spPr>
            <a:xfrm>
              <a:off x="189715" y="2025943"/>
              <a:ext cx="470685" cy="16864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2C5380-5939-8B79-C638-D0621F57CCA5}"/>
                </a:ext>
              </a:extLst>
            </p:cNvPr>
            <p:cNvSpPr txBox="1"/>
            <p:nvPr/>
          </p:nvSpPr>
          <p:spPr>
            <a:xfrm>
              <a:off x="660400" y="1835944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4461C2-039B-B0C2-7017-7890C9F92891}"/>
                </a:ext>
              </a:extLst>
            </p:cNvPr>
            <p:cNvSpPr/>
            <p:nvPr/>
          </p:nvSpPr>
          <p:spPr>
            <a:xfrm>
              <a:off x="1730703" y="2064385"/>
              <a:ext cx="4193847" cy="26289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4C831-2B7D-5D30-C689-721F9A49835B}"/>
                </a:ext>
              </a:extLst>
            </p:cNvPr>
            <p:cNvSpPr txBox="1"/>
            <p:nvPr/>
          </p:nvSpPr>
          <p:spPr>
            <a:xfrm>
              <a:off x="5821680" y="219458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054A91-553B-2876-71FF-B7BA80991588}"/>
                </a:ext>
              </a:extLst>
            </p:cNvPr>
            <p:cNvSpPr/>
            <p:nvPr/>
          </p:nvSpPr>
          <p:spPr>
            <a:xfrm>
              <a:off x="1992642" y="5224803"/>
              <a:ext cx="1595108" cy="19651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F2A640-8259-1259-9A19-0B014548FC19}"/>
                </a:ext>
              </a:extLst>
            </p:cNvPr>
            <p:cNvSpPr txBox="1"/>
            <p:nvPr/>
          </p:nvSpPr>
          <p:spPr>
            <a:xfrm>
              <a:off x="3587750" y="506144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98D6E0-09CB-B022-CF23-8ACEFFE3D0F8}"/>
                </a:ext>
              </a:extLst>
            </p:cNvPr>
            <p:cNvSpPr/>
            <p:nvPr/>
          </p:nvSpPr>
          <p:spPr>
            <a:xfrm>
              <a:off x="4538663" y="5421313"/>
              <a:ext cx="709612" cy="122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29994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C83BF22-BD9E-DB9F-B153-87815E7A4035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664D3B4-E915-1037-2685-85AF83C01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118EF6-3093-9F60-373F-2E6C03BD7A21}"/>
                </a:ext>
              </a:extLst>
            </p:cNvPr>
            <p:cNvSpPr/>
            <p:nvPr/>
          </p:nvSpPr>
          <p:spPr>
            <a:xfrm>
              <a:off x="11331893" y="50800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1C55EF-D3CD-E598-97B9-922A2A7A08B7}"/>
                </a:ext>
              </a:extLst>
            </p:cNvPr>
            <p:cNvSpPr/>
            <p:nvPr/>
          </p:nvSpPr>
          <p:spPr>
            <a:xfrm>
              <a:off x="2970690" y="1419066"/>
              <a:ext cx="704532" cy="116682"/>
            </a:xfrm>
            <a:prstGeom prst="rect">
              <a:avLst/>
            </a:prstGeom>
            <a:solidFill>
              <a:srgbClr val="22252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69169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7B6BCF-94D2-963E-161D-A0A0C0F4C63A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BD19C6D-CA36-60C3-7D06-D688686EE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B63402-B668-98EC-8C51-929BEB60E6AA}"/>
                </a:ext>
              </a:extLst>
            </p:cNvPr>
            <p:cNvSpPr/>
            <p:nvPr/>
          </p:nvSpPr>
          <p:spPr>
            <a:xfrm>
              <a:off x="11212050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CA7C1-167C-20F6-071C-281E1E017F02}"/>
                </a:ext>
              </a:extLst>
            </p:cNvPr>
            <p:cNvSpPr/>
            <p:nvPr/>
          </p:nvSpPr>
          <p:spPr>
            <a:xfrm>
              <a:off x="1197790" y="0"/>
              <a:ext cx="1151709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8D36DF-E606-A5A8-C8FA-F036D3D8AD02}"/>
                </a:ext>
              </a:extLst>
            </p:cNvPr>
            <p:cNvSpPr txBox="1"/>
            <p:nvPr/>
          </p:nvSpPr>
          <p:spPr>
            <a:xfrm>
              <a:off x="2349499" y="143385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84A28D-A171-9061-9069-BA635D844A51}"/>
                </a:ext>
              </a:extLst>
            </p:cNvPr>
            <p:cNvSpPr/>
            <p:nvPr/>
          </p:nvSpPr>
          <p:spPr>
            <a:xfrm>
              <a:off x="3101522" y="1047795"/>
              <a:ext cx="2537278" cy="52322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DBD837-1F31-81F8-7247-4C314DAFA55B}"/>
                </a:ext>
              </a:extLst>
            </p:cNvPr>
            <p:cNvSpPr txBox="1"/>
            <p:nvPr/>
          </p:nvSpPr>
          <p:spPr>
            <a:xfrm>
              <a:off x="5657850" y="1309406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45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2331A4-6E5E-D854-02EB-027FB3D2C8FB}"/>
              </a:ext>
            </a:extLst>
          </p:cNvPr>
          <p:cNvGrpSpPr/>
          <p:nvPr/>
        </p:nvGrpSpPr>
        <p:grpSpPr>
          <a:xfrm>
            <a:off x="3319351" y="1341120"/>
            <a:ext cx="5733288" cy="4052869"/>
            <a:chOff x="3319351" y="1341120"/>
            <a:chExt cx="5733288" cy="40528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EEF7FE-CF50-C643-01CD-1CEB2D6DF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322"/>
            <a:stretch/>
          </p:blipFill>
          <p:spPr>
            <a:xfrm>
              <a:off x="3319351" y="1341120"/>
              <a:ext cx="5733288" cy="405286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36A2DA-6D55-AB33-F72F-A71209E7F146}"/>
                </a:ext>
              </a:extLst>
            </p:cNvPr>
            <p:cNvSpPr/>
            <p:nvPr/>
          </p:nvSpPr>
          <p:spPr>
            <a:xfrm>
              <a:off x="4968875" y="1741944"/>
              <a:ext cx="2174875" cy="1909306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AC7AFE-F7A1-F022-092F-53483A00D8F0}"/>
                </a:ext>
              </a:extLst>
            </p:cNvPr>
            <p:cNvSpPr/>
            <p:nvPr/>
          </p:nvSpPr>
          <p:spPr>
            <a:xfrm>
              <a:off x="7083424" y="2002949"/>
              <a:ext cx="402590" cy="42354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solidFill>
                    <a:srgbClr val="84E291"/>
                  </a:solidFill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1F7514-B48B-8E03-6D10-0E24FE2A537A}"/>
                </a:ext>
              </a:extLst>
            </p:cNvPr>
            <p:cNvSpPr/>
            <p:nvPr/>
          </p:nvSpPr>
          <p:spPr>
            <a:xfrm>
              <a:off x="8221980" y="5074920"/>
              <a:ext cx="447038" cy="214630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63C933-6FD2-5FDF-EAAC-0D49F08C799A}"/>
                </a:ext>
              </a:extLst>
            </p:cNvPr>
            <p:cNvSpPr/>
            <p:nvPr/>
          </p:nvSpPr>
          <p:spPr>
            <a:xfrm>
              <a:off x="7853599" y="4810891"/>
              <a:ext cx="402590" cy="42354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solidFill>
                    <a:srgbClr val="84E291"/>
                  </a:solidFill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3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F369BB-7674-B120-A070-9994D7A6972A}"/>
                </a:ext>
              </a:extLst>
            </p:cNvPr>
            <p:cNvSpPr/>
            <p:nvPr/>
          </p:nvSpPr>
          <p:spPr>
            <a:xfrm>
              <a:off x="6400800" y="2345531"/>
              <a:ext cx="333375" cy="8096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167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34BBB6-8E42-59A9-BF6D-D3AB36444AB6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0E47608-AB09-2CB1-7242-68A287F0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83064C-0A2F-DAD0-1D8A-8DCC3B9CC358}"/>
                </a:ext>
              </a:extLst>
            </p:cNvPr>
            <p:cNvSpPr/>
            <p:nvPr/>
          </p:nvSpPr>
          <p:spPr>
            <a:xfrm>
              <a:off x="11339050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9B7AA7-DAE2-74BA-7E0D-2CE694E693D7}"/>
                </a:ext>
              </a:extLst>
            </p:cNvPr>
            <p:cNvSpPr/>
            <p:nvPr/>
          </p:nvSpPr>
          <p:spPr>
            <a:xfrm>
              <a:off x="323257" y="1095375"/>
              <a:ext cx="719731" cy="21403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2112E2-11F1-E5D8-C30E-68F7FC515105}"/>
                </a:ext>
              </a:extLst>
            </p:cNvPr>
            <p:cNvSpPr txBox="1"/>
            <p:nvPr/>
          </p:nvSpPr>
          <p:spPr>
            <a:xfrm>
              <a:off x="1042988" y="928070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EFFC0B-D3F4-2EB9-D447-1C307B7A95DD}"/>
                </a:ext>
              </a:extLst>
            </p:cNvPr>
            <p:cNvSpPr/>
            <p:nvPr/>
          </p:nvSpPr>
          <p:spPr>
            <a:xfrm>
              <a:off x="2089967" y="2705100"/>
              <a:ext cx="2072458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1574F2-33AB-30FA-13B7-1D929DBE6426}"/>
                </a:ext>
              </a:extLst>
            </p:cNvPr>
            <p:cNvSpPr txBox="1"/>
            <p:nvPr/>
          </p:nvSpPr>
          <p:spPr>
            <a:xfrm>
              <a:off x="4162425" y="280226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09767D-AD35-1399-779E-D539131A43BA}"/>
                </a:ext>
              </a:extLst>
            </p:cNvPr>
            <p:cNvSpPr/>
            <p:nvPr/>
          </p:nvSpPr>
          <p:spPr>
            <a:xfrm>
              <a:off x="5422110" y="1170492"/>
              <a:ext cx="673890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C79559-5688-A793-51A4-2601FBCF7BBD}"/>
                </a:ext>
              </a:extLst>
            </p:cNvPr>
            <p:cNvSpPr txBox="1"/>
            <p:nvPr/>
          </p:nvSpPr>
          <p:spPr>
            <a:xfrm>
              <a:off x="6096000" y="1300811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4795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96C8749-6623-8EE2-4D5E-31B3B3A8424C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52F770-4435-0316-20DA-D825FAEB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622352-7D83-7F00-82E2-424192A0096A}"/>
                </a:ext>
              </a:extLst>
            </p:cNvPr>
            <p:cNvSpPr/>
            <p:nvPr/>
          </p:nvSpPr>
          <p:spPr>
            <a:xfrm>
              <a:off x="11339050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4907BA-7DED-EDD9-537E-8962B19C8DFA}"/>
                </a:ext>
              </a:extLst>
            </p:cNvPr>
            <p:cNvSpPr/>
            <p:nvPr/>
          </p:nvSpPr>
          <p:spPr>
            <a:xfrm>
              <a:off x="323257" y="1095375"/>
              <a:ext cx="719731" cy="21403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471DD4-3A76-129A-C812-3A5CB2B73CF9}"/>
                </a:ext>
              </a:extLst>
            </p:cNvPr>
            <p:cNvSpPr txBox="1"/>
            <p:nvPr/>
          </p:nvSpPr>
          <p:spPr>
            <a:xfrm>
              <a:off x="1042988" y="928070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E35FFB-AB17-336D-2169-69ED082419C0}"/>
                </a:ext>
              </a:extLst>
            </p:cNvPr>
            <p:cNvSpPr/>
            <p:nvPr/>
          </p:nvSpPr>
          <p:spPr>
            <a:xfrm>
              <a:off x="2089967" y="2705100"/>
              <a:ext cx="2072458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C86AAA-24F3-52B4-574D-5B74C580569D}"/>
                </a:ext>
              </a:extLst>
            </p:cNvPr>
            <p:cNvSpPr txBox="1"/>
            <p:nvPr/>
          </p:nvSpPr>
          <p:spPr>
            <a:xfrm>
              <a:off x="3888105" y="342900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51CAD6-5B3D-BA56-3C8E-F51D63ABAE72}"/>
                </a:ext>
              </a:extLst>
            </p:cNvPr>
            <p:cNvSpPr/>
            <p:nvPr/>
          </p:nvSpPr>
          <p:spPr>
            <a:xfrm>
              <a:off x="6047662" y="1170491"/>
              <a:ext cx="822243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4E8C5A-6569-30A7-7D94-D7CEB85BB6FE}"/>
                </a:ext>
              </a:extLst>
            </p:cNvPr>
            <p:cNvSpPr txBox="1"/>
            <p:nvPr/>
          </p:nvSpPr>
          <p:spPr>
            <a:xfrm>
              <a:off x="6869905" y="130081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5DDE9A-A34E-AF02-95AC-DD36505F8CF1}"/>
                </a:ext>
              </a:extLst>
            </p:cNvPr>
            <p:cNvSpPr/>
            <p:nvPr/>
          </p:nvSpPr>
          <p:spPr>
            <a:xfrm>
              <a:off x="4642577" y="2671763"/>
              <a:ext cx="5834923" cy="234791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9E3902-ED27-9CB0-EE0F-D6481CC6B382}"/>
                </a:ext>
              </a:extLst>
            </p:cNvPr>
            <p:cNvSpPr txBox="1"/>
            <p:nvPr/>
          </p:nvSpPr>
          <p:spPr>
            <a:xfrm>
              <a:off x="10477500" y="358411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867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26DB82C-032F-6AB9-B057-E9E26FB35EBC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C6BF4EA-FCDA-BBC9-1E7A-84C40AE0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59C62E-E35E-3FB3-C301-39703209022F}"/>
                </a:ext>
              </a:extLst>
            </p:cNvPr>
            <p:cNvSpPr/>
            <p:nvPr/>
          </p:nvSpPr>
          <p:spPr>
            <a:xfrm>
              <a:off x="11339050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3ADDAE-1BA2-4AF0-64D9-0EC980CDFD40}"/>
                </a:ext>
              </a:extLst>
            </p:cNvPr>
            <p:cNvSpPr/>
            <p:nvPr/>
          </p:nvSpPr>
          <p:spPr>
            <a:xfrm>
              <a:off x="323257" y="1095375"/>
              <a:ext cx="719731" cy="21403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8F8FEE-F079-E84F-97DE-0728A37F1249}"/>
                </a:ext>
              </a:extLst>
            </p:cNvPr>
            <p:cNvSpPr txBox="1"/>
            <p:nvPr/>
          </p:nvSpPr>
          <p:spPr>
            <a:xfrm>
              <a:off x="1042988" y="928070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B91E75-E31B-94D7-449D-0875D9031ED1}"/>
                </a:ext>
              </a:extLst>
            </p:cNvPr>
            <p:cNvSpPr/>
            <p:nvPr/>
          </p:nvSpPr>
          <p:spPr>
            <a:xfrm>
              <a:off x="2089967" y="2705100"/>
              <a:ext cx="2072458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01BDB9-931C-3B5C-2C08-9E3579570F84}"/>
                </a:ext>
              </a:extLst>
            </p:cNvPr>
            <p:cNvSpPr txBox="1"/>
            <p:nvPr/>
          </p:nvSpPr>
          <p:spPr>
            <a:xfrm>
              <a:off x="3888105" y="342900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54F76-A27F-6B07-0246-0EA5A97DFB0E}"/>
                </a:ext>
              </a:extLst>
            </p:cNvPr>
            <p:cNvSpPr/>
            <p:nvPr/>
          </p:nvSpPr>
          <p:spPr>
            <a:xfrm>
              <a:off x="6829667" y="1170491"/>
              <a:ext cx="733184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4AC836-E761-18E0-A3B4-4AF528042282}"/>
                </a:ext>
              </a:extLst>
            </p:cNvPr>
            <p:cNvSpPr txBox="1"/>
            <p:nvPr/>
          </p:nvSpPr>
          <p:spPr>
            <a:xfrm>
              <a:off x="7560038" y="130052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9423F5-9CA8-5471-4145-EA2CB2D8185D}"/>
                </a:ext>
              </a:extLst>
            </p:cNvPr>
            <p:cNvSpPr/>
            <p:nvPr/>
          </p:nvSpPr>
          <p:spPr>
            <a:xfrm>
              <a:off x="4642577" y="2671763"/>
              <a:ext cx="5269773" cy="34290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A245C6-7220-1AB7-B4CC-1912E517404C}"/>
                </a:ext>
              </a:extLst>
            </p:cNvPr>
            <p:cNvSpPr txBox="1"/>
            <p:nvPr/>
          </p:nvSpPr>
          <p:spPr>
            <a:xfrm>
              <a:off x="9912350" y="2843213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287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80CA4E-FC2A-7243-02B2-30A8D6589B8A}"/>
              </a:ext>
            </a:extLst>
          </p:cNvPr>
          <p:cNvGrpSpPr/>
          <p:nvPr/>
        </p:nvGrpSpPr>
        <p:grpSpPr>
          <a:xfrm>
            <a:off x="807" y="0"/>
            <a:ext cx="12238514" cy="6858000"/>
            <a:chOff x="807" y="0"/>
            <a:chExt cx="12238514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0C1D34A-0E51-E1D8-0CC0-6E19E1D27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9A6F9-6A4A-C2F4-4BDC-F8E45C6305DB}"/>
                </a:ext>
              </a:extLst>
            </p:cNvPr>
            <p:cNvSpPr/>
            <p:nvPr/>
          </p:nvSpPr>
          <p:spPr>
            <a:xfrm>
              <a:off x="10909300" y="46037"/>
              <a:ext cx="105570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B5078C-27A3-54CE-93D8-7B625B4B448C}"/>
                </a:ext>
              </a:extLst>
            </p:cNvPr>
            <p:cNvSpPr/>
            <p:nvPr/>
          </p:nvSpPr>
          <p:spPr>
            <a:xfrm>
              <a:off x="323257" y="1095375"/>
              <a:ext cx="719731" cy="21403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8D1DAA-0D51-CD2B-D15D-AAF951DA0A26}"/>
                </a:ext>
              </a:extLst>
            </p:cNvPr>
            <p:cNvSpPr txBox="1"/>
            <p:nvPr/>
          </p:nvSpPr>
          <p:spPr>
            <a:xfrm>
              <a:off x="1042988" y="928070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245100-688B-B150-8206-D257E4407EC9}"/>
                </a:ext>
              </a:extLst>
            </p:cNvPr>
            <p:cNvSpPr/>
            <p:nvPr/>
          </p:nvSpPr>
          <p:spPr>
            <a:xfrm>
              <a:off x="2089967" y="2705100"/>
              <a:ext cx="2072458" cy="7175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40656B-FC23-3661-8E58-86540204B1FC}"/>
                </a:ext>
              </a:extLst>
            </p:cNvPr>
            <p:cNvSpPr txBox="1"/>
            <p:nvPr/>
          </p:nvSpPr>
          <p:spPr>
            <a:xfrm>
              <a:off x="3888105" y="342900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F45437-B25C-1CCF-79AD-30920CF60270}"/>
                </a:ext>
              </a:extLst>
            </p:cNvPr>
            <p:cNvSpPr/>
            <p:nvPr/>
          </p:nvSpPr>
          <p:spPr>
            <a:xfrm>
              <a:off x="7527372" y="1170208"/>
              <a:ext cx="887965" cy="26063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8D8F7-761A-03F6-6024-C5BA476A0C4D}"/>
                </a:ext>
              </a:extLst>
            </p:cNvPr>
            <p:cNvSpPr txBox="1"/>
            <p:nvPr/>
          </p:nvSpPr>
          <p:spPr>
            <a:xfrm>
              <a:off x="8415337" y="1300527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C6C86D-3DD2-2D33-267A-BABCB59BD8B7}"/>
                </a:ext>
              </a:extLst>
            </p:cNvPr>
            <p:cNvSpPr/>
            <p:nvPr/>
          </p:nvSpPr>
          <p:spPr>
            <a:xfrm>
              <a:off x="4642577" y="2676524"/>
              <a:ext cx="7049361" cy="166687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62EFF5-C5C3-D249-FF84-489A180A8A81}"/>
                </a:ext>
              </a:extLst>
            </p:cNvPr>
            <p:cNvSpPr txBox="1"/>
            <p:nvPr/>
          </p:nvSpPr>
          <p:spPr>
            <a:xfrm>
              <a:off x="11690681" y="324835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57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75914B7-40EF-1CC6-5773-50B774840014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CFA1E22-0017-A154-6821-3AFF05FB9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2CB276-2EE1-0C2F-035B-FC7587810C13}"/>
                </a:ext>
              </a:extLst>
            </p:cNvPr>
            <p:cNvSpPr/>
            <p:nvPr/>
          </p:nvSpPr>
          <p:spPr>
            <a:xfrm>
              <a:off x="11212050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80EF71-E946-FC29-3989-C2502459FBB2}"/>
                </a:ext>
              </a:extLst>
            </p:cNvPr>
            <p:cNvSpPr/>
            <p:nvPr/>
          </p:nvSpPr>
          <p:spPr>
            <a:xfrm>
              <a:off x="1197790" y="0"/>
              <a:ext cx="716735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E94034-29F9-7E6D-5E59-3D380C24B4B5}"/>
                </a:ext>
              </a:extLst>
            </p:cNvPr>
            <p:cNvSpPr txBox="1"/>
            <p:nvPr/>
          </p:nvSpPr>
          <p:spPr>
            <a:xfrm>
              <a:off x="1914525" y="143385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403324-ADBC-FA54-F827-C25B7553A87C}"/>
                </a:ext>
              </a:extLst>
            </p:cNvPr>
            <p:cNvSpPr/>
            <p:nvPr/>
          </p:nvSpPr>
          <p:spPr>
            <a:xfrm>
              <a:off x="3101522" y="1047795"/>
              <a:ext cx="1730828" cy="52322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F275C3-ED98-E05D-1F16-B8E218C4B8D5}"/>
                </a:ext>
              </a:extLst>
            </p:cNvPr>
            <p:cNvSpPr txBox="1"/>
            <p:nvPr/>
          </p:nvSpPr>
          <p:spPr>
            <a:xfrm>
              <a:off x="4832350" y="1309406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236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AC58303-7E70-9D28-D70D-90E3AFE12EC8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B1223AD-2385-A2D1-12E3-B703688A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1B80E8-B5E3-C943-1261-3F95638542B8}"/>
                </a:ext>
              </a:extLst>
            </p:cNvPr>
            <p:cNvSpPr/>
            <p:nvPr/>
          </p:nvSpPr>
          <p:spPr>
            <a:xfrm>
              <a:off x="11339050" y="46037"/>
              <a:ext cx="625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A5B054-4D72-7619-C8C4-A3D741D94478}"/>
                </a:ext>
              </a:extLst>
            </p:cNvPr>
            <p:cNvSpPr/>
            <p:nvPr/>
          </p:nvSpPr>
          <p:spPr>
            <a:xfrm>
              <a:off x="180382" y="1772291"/>
              <a:ext cx="548641" cy="19621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66BB6D-3096-3A5E-5D2A-7FBE8032623E}"/>
                </a:ext>
              </a:extLst>
            </p:cNvPr>
            <p:cNvSpPr txBox="1"/>
            <p:nvPr/>
          </p:nvSpPr>
          <p:spPr>
            <a:xfrm>
              <a:off x="729023" y="159607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5621F5-EB57-C66F-3747-F312D0D4CFF0}"/>
                </a:ext>
              </a:extLst>
            </p:cNvPr>
            <p:cNvSpPr/>
            <p:nvPr/>
          </p:nvSpPr>
          <p:spPr>
            <a:xfrm>
              <a:off x="1718492" y="1119180"/>
              <a:ext cx="5139508" cy="280995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B67992-1B97-C160-2A21-4398E8527151}"/>
                </a:ext>
              </a:extLst>
            </p:cNvPr>
            <p:cNvSpPr txBox="1"/>
            <p:nvPr/>
          </p:nvSpPr>
          <p:spPr>
            <a:xfrm>
              <a:off x="6858000" y="125906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4877A3-96B7-852B-C102-2091086028C1}"/>
                </a:ext>
              </a:extLst>
            </p:cNvPr>
            <p:cNvSpPr/>
            <p:nvPr/>
          </p:nvSpPr>
          <p:spPr>
            <a:xfrm>
              <a:off x="1725636" y="3902869"/>
              <a:ext cx="684190" cy="20240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AF8B94-B824-344F-C3DF-C2B6D0AAE839}"/>
                </a:ext>
              </a:extLst>
            </p:cNvPr>
            <p:cNvSpPr txBox="1"/>
            <p:nvPr/>
          </p:nvSpPr>
          <p:spPr>
            <a:xfrm>
              <a:off x="2409826" y="392787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9BE655-1784-4E93-068E-99E47CEE8017}"/>
                </a:ext>
              </a:extLst>
            </p:cNvPr>
            <p:cNvSpPr/>
            <p:nvPr/>
          </p:nvSpPr>
          <p:spPr>
            <a:xfrm>
              <a:off x="8639358" y="4711304"/>
              <a:ext cx="935648" cy="18930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DEFE68-D584-FAA2-B310-6666011F7D48}"/>
                </a:ext>
              </a:extLst>
            </p:cNvPr>
            <p:cNvSpPr txBox="1"/>
            <p:nvPr/>
          </p:nvSpPr>
          <p:spPr>
            <a:xfrm>
              <a:off x="9575006" y="454434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320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C6A2AEA-D87D-3ADC-6BAC-4746B2FEBAB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0038BBE-8B88-BBD1-05B1-5E39A2167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F63C0E-5876-F4E4-9CA4-858B8F9EB895}"/>
                </a:ext>
              </a:extLst>
            </p:cNvPr>
            <p:cNvSpPr/>
            <p:nvPr/>
          </p:nvSpPr>
          <p:spPr>
            <a:xfrm>
              <a:off x="165110" y="2808288"/>
              <a:ext cx="495290" cy="20002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29004F-5E6F-4322-D958-D655125D37AE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4D3EE7-6C28-DD98-74E7-7BD1DAC6466C}"/>
                </a:ext>
              </a:extLst>
            </p:cNvPr>
            <p:cNvSpPr/>
            <p:nvPr/>
          </p:nvSpPr>
          <p:spPr>
            <a:xfrm>
              <a:off x="10367963" y="819150"/>
              <a:ext cx="985470" cy="26479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828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49131C0-4E53-F465-058D-22A8DCC6AA93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DD67669-D837-4C82-3EAE-FE1825F1F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466BA6-6C48-E57B-7B8E-0685180FE8D8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EFCDD4-A105-CCDA-90AC-36BA91F8954E}"/>
                </a:ext>
              </a:extLst>
            </p:cNvPr>
            <p:cNvSpPr/>
            <p:nvPr/>
          </p:nvSpPr>
          <p:spPr>
            <a:xfrm>
              <a:off x="2588894" y="1791652"/>
              <a:ext cx="6582537" cy="4199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F84E1C-87BA-52F6-2394-232C82B8A26B}"/>
                </a:ext>
              </a:extLst>
            </p:cNvPr>
            <p:cNvSpPr txBox="1"/>
            <p:nvPr/>
          </p:nvSpPr>
          <p:spPr>
            <a:xfrm>
              <a:off x="9171431" y="2382054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784C11-23F5-7367-E0B9-AC5CBC58B71A}"/>
                </a:ext>
              </a:extLst>
            </p:cNvPr>
            <p:cNvSpPr/>
            <p:nvPr/>
          </p:nvSpPr>
          <p:spPr>
            <a:xfrm>
              <a:off x="9314149" y="1445831"/>
              <a:ext cx="625982" cy="26194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EBB3AE-0FCE-87B2-55E7-57E71075942C}"/>
                </a:ext>
              </a:extLst>
            </p:cNvPr>
            <p:cNvSpPr txBox="1"/>
            <p:nvPr/>
          </p:nvSpPr>
          <p:spPr>
            <a:xfrm>
              <a:off x="9939338" y="157600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575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EAD8FC1-C732-DC2A-4247-F789B66088E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3537306-1A27-A44A-C07A-B8474D301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6FBD2-B5A0-3C7A-F3DE-2CD923E923B1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E47923-764D-33C3-6A59-59227E9BDFA8}"/>
                </a:ext>
              </a:extLst>
            </p:cNvPr>
            <p:cNvSpPr/>
            <p:nvPr/>
          </p:nvSpPr>
          <p:spPr>
            <a:xfrm>
              <a:off x="2585719" y="982027"/>
              <a:ext cx="6582537" cy="4199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DDFD89-26EA-4699-0681-BB4676BDE9F0}"/>
                </a:ext>
              </a:extLst>
            </p:cNvPr>
            <p:cNvSpPr txBox="1"/>
            <p:nvPr/>
          </p:nvSpPr>
          <p:spPr>
            <a:xfrm>
              <a:off x="9168256" y="157242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52FF3B-435A-2EE4-7C2B-8C85335F631B}"/>
                </a:ext>
              </a:extLst>
            </p:cNvPr>
            <p:cNvSpPr/>
            <p:nvPr/>
          </p:nvSpPr>
          <p:spPr>
            <a:xfrm>
              <a:off x="9310974" y="636206"/>
              <a:ext cx="625982" cy="26194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4D691A-ED9F-C832-0C34-23F67D5B4452}"/>
                </a:ext>
              </a:extLst>
            </p:cNvPr>
            <p:cNvSpPr txBox="1"/>
            <p:nvPr/>
          </p:nvSpPr>
          <p:spPr>
            <a:xfrm>
              <a:off x="9936163" y="766383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F6A5B7-EB54-06BE-E649-6B7A2C1ACD7C}"/>
                </a:ext>
              </a:extLst>
            </p:cNvPr>
            <p:cNvSpPr/>
            <p:nvPr/>
          </p:nvSpPr>
          <p:spPr>
            <a:xfrm>
              <a:off x="10935812" y="6253575"/>
              <a:ext cx="565626" cy="26194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1F5367-B4BE-A2CB-FDE3-785C55B7A637}"/>
                </a:ext>
              </a:extLst>
            </p:cNvPr>
            <p:cNvSpPr txBox="1"/>
            <p:nvPr/>
          </p:nvSpPr>
          <p:spPr>
            <a:xfrm>
              <a:off x="11501438" y="612293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295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8AB6AF2-4F5C-864B-298C-8C05C048B830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3DBDF7F-B520-18D7-8E38-1B078A16E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5A8661-979D-AE6C-C20A-E43F55A372FC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57C291-D1F8-F847-710E-F8B0EDCB6C65}"/>
                </a:ext>
              </a:extLst>
            </p:cNvPr>
            <p:cNvSpPr/>
            <p:nvPr/>
          </p:nvSpPr>
          <p:spPr>
            <a:xfrm>
              <a:off x="2743200" y="2219326"/>
              <a:ext cx="1019175" cy="26670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047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5C9283-428A-0DE1-07CF-F25C9F56E664}"/>
              </a:ext>
            </a:extLst>
          </p:cNvPr>
          <p:cNvGrpSpPr/>
          <p:nvPr/>
        </p:nvGrpSpPr>
        <p:grpSpPr>
          <a:xfrm>
            <a:off x="3153616" y="1402079"/>
            <a:ext cx="5641848" cy="3990575"/>
            <a:chOff x="3153616" y="1402079"/>
            <a:chExt cx="5641848" cy="39905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C15307-061A-9DE7-44EB-D65D7DA96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271"/>
            <a:stretch/>
          </p:blipFill>
          <p:spPr>
            <a:xfrm>
              <a:off x="3153616" y="1402079"/>
              <a:ext cx="5641848" cy="39905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3C94E4-9620-53DE-DA7C-F471506A5630}"/>
                </a:ext>
              </a:extLst>
            </p:cNvPr>
            <p:cNvSpPr/>
            <p:nvPr/>
          </p:nvSpPr>
          <p:spPr>
            <a:xfrm>
              <a:off x="4533900" y="4512310"/>
              <a:ext cx="3860800" cy="205740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1A303B-C004-79A2-F739-0DD06D144250}"/>
                </a:ext>
              </a:extLst>
            </p:cNvPr>
            <p:cNvSpPr/>
            <p:nvPr/>
          </p:nvSpPr>
          <p:spPr>
            <a:xfrm>
              <a:off x="7579519" y="4569936"/>
              <a:ext cx="423861" cy="8096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89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9692638-9A36-3D6B-EC88-DD43B849FB89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7993338-573B-3071-2DCE-5C7D72070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309E67-3B86-195E-1122-CC63C8411950}"/>
                </a:ext>
              </a:extLst>
            </p:cNvPr>
            <p:cNvSpPr/>
            <p:nvPr/>
          </p:nvSpPr>
          <p:spPr>
            <a:xfrm>
              <a:off x="2740024" y="5198271"/>
              <a:ext cx="4886325" cy="27384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371F67-3594-51CB-E3FB-6CA71CB2E5A0}"/>
                </a:ext>
              </a:extLst>
            </p:cNvPr>
            <p:cNvSpPr txBox="1"/>
            <p:nvPr/>
          </p:nvSpPr>
          <p:spPr>
            <a:xfrm>
              <a:off x="7626349" y="5060873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8ACBB6-56BD-44A7-C724-26781945A628}"/>
                </a:ext>
              </a:extLst>
            </p:cNvPr>
            <p:cNvSpPr/>
            <p:nvPr/>
          </p:nvSpPr>
          <p:spPr>
            <a:xfrm>
              <a:off x="10515971" y="6252685"/>
              <a:ext cx="987552" cy="26479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212D5D-C686-D340-7CF1-5CFA76907AF9}"/>
                </a:ext>
              </a:extLst>
            </p:cNvPr>
            <p:cNvSpPr txBox="1"/>
            <p:nvPr/>
          </p:nvSpPr>
          <p:spPr>
            <a:xfrm>
              <a:off x="11503523" y="6123473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A0829C-C5A4-8C66-F99F-0A627B1C57B6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0674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6D9C3C-B8CB-0361-CEA5-88D3693F4934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B9EED57-6608-72A6-2D06-F9E30D50A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71103D-2567-4FD1-D6D6-34975C2CE294}"/>
                </a:ext>
              </a:extLst>
            </p:cNvPr>
            <p:cNvSpPr/>
            <p:nvPr/>
          </p:nvSpPr>
          <p:spPr>
            <a:xfrm>
              <a:off x="10816915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3460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E5A6183-F400-6CA0-7889-37D8F33BC284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50128F5-8F54-1645-54A3-858BFA9C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392846-525D-5260-ACE6-CA021ED6FB55}"/>
                </a:ext>
              </a:extLst>
            </p:cNvPr>
            <p:cNvSpPr/>
            <p:nvPr/>
          </p:nvSpPr>
          <p:spPr>
            <a:xfrm>
              <a:off x="120660" y="2595563"/>
              <a:ext cx="479416" cy="20002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9FBCE5-45E6-5DF3-74E7-9A7653E7E234}"/>
                </a:ext>
              </a:extLst>
            </p:cNvPr>
            <p:cNvSpPr/>
            <p:nvPr/>
          </p:nvSpPr>
          <p:spPr>
            <a:xfrm>
              <a:off x="10715317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609A2B-069E-84FA-7707-1D5E9A9FBDEA}"/>
                </a:ext>
              </a:extLst>
            </p:cNvPr>
            <p:cNvSpPr/>
            <p:nvPr/>
          </p:nvSpPr>
          <p:spPr>
            <a:xfrm>
              <a:off x="10475609" y="809624"/>
              <a:ext cx="877824" cy="27432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89867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FA9E8EA-4DC1-5666-A02D-149555D6011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4DA12E5-5C20-18EB-3B2A-066325C29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4EA793-0F7B-5794-BBD2-626FEEF36C8C}"/>
                </a:ext>
              </a:extLst>
            </p:cNvPr>
            <p:cNvSpPr/>
            <p:nvPr/>
          </p:nvSpPr>
          <p:spPr>
            <a:xfrm>
              <a:off x="2676823" y="4320988"/>
              <a:ext cx="2707342" cy="127956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F7976D-A67D-F848-AEBD-9F516203A6B7}"/>
                </a:ext>
              </a:extLst>
            </p:cNvPr>
            <p:cNvSpPr txBox="1"/>
            <p:nvPr/>
          </p:nvSpPr>
          <p:spPr>
            <a:xfrm>
              <a:off x="5384165" y="469915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2DF91F-9CAF-E22C-CC6F-4D436BC94C81}"/>
                </a:ext>
              </a:extLst>
            </p:cNvPr>
            <p:cNvSpPr/>
            <p:nvPr/>
          </p:nvSpPr>
          <p:spPr>
            <a:xfrm>
              <a:off x="11056143" y="5815814"/>
              <a:ext cx="569617" cy="26479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50A630-573B-B981-6E6E-59F579464074}"/>
                </a:ext>
              </a:extLst>
            </p:cNvPr>
            <p:cNvSpPr txBox="1"/>
            <p:nvPr/>
          </p:nvSpPr>
          <p:spPr>
            <a:xfrm>
              <a:off x="11625760" y="568660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C1BD6F-5847-A696-DED0-853AE0BAB37C}"/>
                </a:ext>
              </a:extLst>
            </p:cNvPr>
            <p:cNvSpPr/>
            <p:nvPr/>
          </p:nvSpPr>
          <p:spPr>
            <a:xfrm>
              <a:off x="10831429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585073-6DA4-FB15-097C-E0E83272D2A0}"/>
                </a:ext>
              </a:extLst>
            </p:cNvPr>
            <p:cNvSpPr/>
            <p:nvPr/>
          </p:nvSpPr>
          <p:spPr>
            <a:xfrm>
              <a:off x="2743947" y="1724025"/>
              <a:ext cx="2091578" cy="819337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E56780-0512-6AFF-8BCF-BA9D247CFA48}"/>
                </a:ext>
              </a:extLst>
            </p:cNvPr>
            <p:cNvSpPr txBox="1"/>
            <p:nvPr/>
          </p:nvSpPr>
          <p:spPr>
            <a:xfrm>
              <a:off x="4835525" y="1859373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75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BA4C18-F6AE-33BC-9E5A-0CF808B01B29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4FD6381-FC6A-F978-09F8-AB04ED68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9CD396-79FF-156B-5640-7895CB66BB61}"/>
                </a:ext>
              </a:extLst>
            </p:cNvPr>
            <p:cNvSpPr/>
            <p:nvPr/>
          </p:nvSpPr>
          <p:spPr>
            <a:xfrm>
              <a:off x="2602706" y="2590280"/>
              <a:ext cx="1861344" cy="32913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D2E02E-F2D8-DAAA-74F7-733C4C853EC4}"/>
                </a:ext>
              </a:extLst>
            </p:cNvPr>
            <p:cNvSpPr txBox="1"/>
            <p:nvPr/>
          </p:nvSpPr>
          <p:spPr>
            <a:xfrm>
              <a:off x="4464050" y="2493236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C1C752-AEB8-0F19-8813-A15A9DAC10AD}"/>
                </a:ext>
              </a:extLst>
            </p:cNvPr>
            <p:cNvSpPr/>
            <p:nvPr/>
          </p:nvSpPr>
          <p:spPr>
            <a:xfrm>
              <a:off x="11054693" y="3612187"/>
              <a:ext cx="569617" cy="26479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A97E76-87C9-DEAA-FF83-21AE1870F54E}"/>
                </a:ext>
              </a:extLst>
            </p:cNvPr>
            <p:cNvSpPr txBox="1"/>
            <p:nvPr/>
          </p:nvSpPr>
          <p:spPr>
            <a:xfrm>
              <a:off x="11624310" y="348297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BBD61D-D4F5-A93E-3567-5B07DBCC1D76}"/>
                </a:ext>
              </a:extLst>
            </p:cNvPr>
            <p:cNvSpPr/>
            <p:nvPr/>
          </p:nvSpPr>
          <p:spPr>
            <a:xfrm>
              <a:off x="10831429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25599E-066C-D2B5-4F98-B4669DD0AB37}"/>
                </a:ext>
              </a:extLst>
            </p:cNvPr>
            <p:cNvSpPr/>
            <p:nvPr/>
          </p:nvSpPr>
          <p:spPr>
            <a:xfrm>
              <a:off x="2743948" y="1935956"/>
              <a:ext cx="1258934" cy="26908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1983E4-D521-3A63-FFD6-015B223C81CC}"/>
                </a:ext>
              </a:extLst>
            </p:cNvPr>
            <p:cNvSpPr txBox="1"/>
            <p:nvPr/>
          </p:nvSpPr>
          <p:spPr>
            <a:xfrm>
              <a:off x="4000659" y="1796177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0611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AE70670-1240-BBBC-AE91-D19AB1DB0FA8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281B8A7-E75D-BBB8-2FF2-F073ABC7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F15476-BC76-770A-7684-35B71482341E}"/>
                </a:ext>
              </a:extLst>
            </p:cNvPr>
            <p:cNvSpPr/>
            <p:nvPr/>
          </p:nvSpPr>
          <p:spPr>
            <a:xfrm>
              <a:off x="10729829" y="5000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84E7FE-7159-EB66-C8FE-206D8EF77199}"/>
                </a:ext>
              </a:extLst>
            </p:cNvPr>
            <p:cNvSpPr/>
            <p:nvPr/>
          </p:nvSpPr>
          <p:spPr>
            <a:xfrm>
              <a:off x="2745852" y="2030254"/>
              <a:ext cx="928417" cy="267652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2911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3DCB07-9B9F-7AC2-901F-ADC20B72AEB0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C2C2F1F-B6FC-1DB0-0661-F3D3DD427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326BAD-AB4F-E7DD-792E-D9CC8CEAB923}"/>
                </a:ext>
              </a:extLst>
            </p:cNvPr>
            <p:cNvSpPr/>
            <p:nvPr/>
          </p:nvSpPr>
          <p:spPr>
            <a:xfrm>
              <a:off x="2740024" y="5198269"/>
              <a:ext cx="4886325" cy="27384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05FD34-C442-2B21-7DEA-EBA38828B91D}"/>
                </a:ext>
              </a:extLst>
            </p:cNvPr>
            <p:cNvSpPr txBox="1"/>
            <p:nvPr/>
          </p:nvSpPr>
          <p:spPr>
            <a:xfrm>
              <a:off x="7626349" y="507039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B40D56-677E-4578-04F0-EF243ABAC122}"/>
                </a:ext>
              </a:extLst>
            </p:cNvPr>
            <p:cNvSpPr/>
            <p:nvPr/>
          </p:nvSpPr>
          <p:spPr>
            <a:xfrm>
              <a:off x="10615984" y="6243160"/>
              <a:ext cx="892597" cy="27384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738B5F-07E6-7758-657B-F07D4DB3A49F}"/>
                </a:ext>
              </a:extLst>
            </p:cNvPr>
            <p:cNvSpPr txBox="1"/>
            <p:nvPr/>
          </p:nvSpPr>
          <p:spPr>
            <a:xfrm>
              <a:off x="11508581" y="611847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288F73-8429-B595-8ACF-68D9F80A8EEA}"/>
                </a:ext>
              </a:extLst>
            </p:cNvPr>
            <p:cNvSpPr/>
            <p:nvPr/>
          </p:nvSpPr>
          <p:spPr>
            <a:xfrm>
              <a:off x="10715317" y="69056"/>
              <a:ext cx="1136025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05003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71B2AA5-B58F-85C9-4CFE-3B666AE69B94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2125AFB-B317-D2AB-1B38-8D7401EF3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042E80-AA77-853D-0E83-57B98E2027C4}"/>
                </a:ext>
              </a:extLst>
            </p:cNvPr>
            <p:cNvSpPr/>
            <p:nvPr/>
          </p:nvSpPr>
          <p:spPr>
            <a:xfrm>
              <a:off x="10763251" y="50800"/>
              <a:ext cx="1194594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433A0A-AC92-CA86-1289-4C70A70EEB8C}"/>
                </a:ext>
              </a:extLst>
            </p:cNvPr>
            <p:cNvSpPr txBox="1"/>
            <p:nvPr/>
          </p:nvSpPr>
          <p:spPr>
            <a:xfrm>
              <a:off x="600076" y="242125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071513-7E08-F2A8-EAAD-BD10159A0717}"/>
                </a:ext>
              </a:extLst>
            </p:cNvPr>
            <p:cNvSpPr/>
            <p:nvPr/>
          </p:nvSpPr>
          <p:spPr>
            <a:xfrm>
              <a:off x="120660" y="2595563"/>
              <a:ext cx="479416" cy="20002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00E3DA-3901-C1AE-C2DA-3D28F2CE0804}"/>
                </a:ext>
              </a:extLst>
            </p:cNvPr>
            <p:cNvSpPr/>
            <p:nvPr/>
          </p:nvSpPr>
          <p:spPr>
            <a:xfrm>
              <a:off x="2305939" y="5492077"/>
              <a:ext cx="1642174" cy="33521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A69F5E-CFB8-F57C-70BA-10F943160386}"/>
                </a:ext>
              </a:extLst>
            </p:cNvPr>
            <p:cNvSpPr txBox="1"/>
            <p:nvPr/>
          </p:nvSpPr>
          <p:spPr>
            <a:xfrm>
              <a:off x="3948113" y="539807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46A4DC-92CA-CC7B-9571-1A6CC59AC2AA}"/>
                </a:ext>
              </a:extLst>
            </p:cNvPr>
            <p:cNvSpPr/>
            <p:nvPr/>
          </p:nvSpPr>
          <p:spPr>
            <a:xfrm>
              <a:off x="7270896" y="5280144"/>
              <a:ext cx="727723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4965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4339A60-41E0-05C0-8778-CD6E9134A1DA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8610347-BB5B-397A-10DB-D22CEC40F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327509-A051-0B71-B8AE-6A70CDC78285}"/>
                </a:ext>
              </a:extLst>
            </p:cNvPr>
            <p:cNvSpPr/>
            <p:nvPr/>
          </p:nvSpPr>
          <p:spPr>
            <a:xfrm>
              <a:off x="10782300" y="46037"/>
              <a:ext cx="105570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B8D18F-C4EC-FB18-BBF1-42AFE8A63559}"/>
                </a:ext>
              </a:extLst>
            </p:cNvPr>
            <p:cNvSpPr/>
            <p:nvPr/>
          </p:nvSpPr>
          <p:spPr>
            <a:xfrm>
              <a:off x="1197791" y="0"/>
              <a:ext cx="890566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2CF79A-EFAE-AC7B-1B3A-0BE0E616C7F5}"/>
                </a:ext>
              </a:extLst>
            </p:cNvPr>
            <p:cNvSpPr txBox="1"/>
            <p:nvPr/>
          </p:nvSpPr>
          <p:spPr>
            <a:xfrm>
              <a:off x="2088357" y="143385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01CCAE-9BB5-27C6-8D0C-CC69E29E8C57}"/>
                </a:ext>
              </a:extLst>
            </p:cNvPr>
            <p:cNvSpPr/>
            <p:nvPr/>
          </p:nvSpPr>
          <p:spPr>
            <a:xfrm>
              <a:off x="3101522" y="1047795"/>
              <a:ext cx="2315028" cy="58733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49DAD3-6F38-6648-8AFA-4FF29E0F7B56}"/>
                </a:ext>
              </a:extLst>
            </p:cNvPr>
            <p:cNvSpPr txBox="1"/>
            <p:nvPr/>
          </p:nvSpPr>
          <p:spPr>
            <a:xfrm>
              <a:off x="5416550" y="134146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279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ECFC81-3B9D-B55A-0C9B-A1B32D780395}"/>
              </a:ext>
            </a:extLst>
          </p:cNvPr>
          <p:cNvGrpSpPr>
            <a:grpSpLocks/>
          </p:cNvGrpSpPr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D653A33-5E3F-79BA-B488-D21CCFFC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297937-C68E-9D54-7110-35AF01EA4734}"/>
                </a:ext>
              </a:extLst>
            </p:cNvPr>
            <p:cNvSpPr>
              <a:spLocks/>
            </p:cNvSpPr>
            <p:nvPr/>
          </p:nvSpPr>
          <p:spPr>
            <a:xfrm>
              <a:off x="10902578" y="46037"/>
              <a:ext cx="105570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C0D8C3-BE4E-E2EC-5DA2-6BF9626F2AE6}"/>
                </a:ext>
              </a:extLst>
            </p:cNvPr>
            <p:cNvSpPr>
              <a:spLocks/>
            </p:cNvSpPr>
            <p:nvPr/>
          </p:nvSpPr>
          <p:spPr>
            <a:xfrm>
              <a:off x="170866" y="1313125"/>
              <a:ext cx="610184" cy="210876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E4EB6B-71E7-15FA-0D17-618D360F2DE8}"/>
                </a:ext>
              </a:extLst>
            </p:cNvPr>
            <p:cNvSpPr txBox="1">
              <a:spLocks/>
            </p:cNvSpPr>
            <p:nvPr/>
          </p:nvSpPr>
          <p:spPr>
            <a:xfrm>
              <a:off x="781050" y="1144243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7EDE8E-FD5A-121E-ACFA-7CFA5E48625A}"/>
                </a:ext>
              </a:extLst>
            </p:cNvPr>
            <p:cNvSpPr>
              <a:spLocks/>
            </p:cNvSpPr>
            <p:nvPr/>
          </p:nvSpPr>
          <p:spPr>
            <a:xfrm>
              <a:off x="10316695" y="816041"/>
              <a:ext cx="1108543" cy="26980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646BE-0E16-D971-42F2-6645B76383E1}"/>
                </a:ext>
              </a:extLst>
            </p:cNvPr>
            <p:cNvSpPr txBox="1">
              <a:spLocks/>
            </p:cNvSpPr>
            <p:nvPr/>
          </p:nvSpPr>
          <p:spPr>
            <a:xfrm>
              <a:off x="11425238" y="68933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62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1D339A2-4FE4-6E57-EF2A-5FC61A211AE1}"/>
              </a:ext>
            </a:extLst>
          </p:cNvPr>
          <p:cNvGrpSpPr/>
          <p:nvPr/>
        </p:nvGrpSpPr>
        <p:grpSpPr>
          <a:xfrm>
            <a:off x="151699" y="1419225"/>
            <a:ext cx="5733288" cy="4056317"/>
            <a:chOff x="151699" y="1419225"/>
            <a:chExt cx="5733288" cy="40563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2D18EC-48DC-7415-2ECD-6A2422753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248"/>
            <a:stretch/>
          </p:blipFill>
          <p:spPr>
            <a:xfrm>
              <a:off x="151699" y="1419225"/>
              <a:ext cx="5733288" cy="405631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09E631-3A2A-BA48-9E71-121FA90D2B97}"/>
                </a:ext>
              </a:extLst>
            </p:cNvPr>
            <p:cNvSpPr/>
            <p:nvPr/>
          </p:nvSpPr>
          <p:spPr>
            <a:xfrm>
              <a:off x="1918223" y="2413000"/>
              <a:ext cx="740202" cy="200998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26E1B0-3157-7FF5-7ABA-6675835CC812}"/>
                </a:ext>
              </a:extLst>
            </p:cNvPr>
            <p:cNvSpPr/>
            <p:nvPr/>
          </p:nvSpPr>
          <p:spPr>
            <a:xfrm>
              <a:off x="1555416" y="2300434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84E291"/>
                  </a:solidFill>
                  <a:effectLst/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1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6698FE-9F65-DC28-E2C1-B8C53965B600}"/>
                </a:ext>
              </a:extLst>
            </p:cNvPr>
            <p:cNvSpPr/>
            <p:nvPr/>
          </p:nvSpPr>
          <p:spPr>
            <a:xfrm>
              <a:off x="1693676" y="2833661"/>
              <a:ext cx="1430523" cy="200998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7FFF35-2ECB-C93E-AD1E-0A5FB2C4972C}"/>
                </a:ext>
              </a:extLst>
            </p:cNvPr>
            <p:cNvSpPr/>
            <p:nvPr/>
          </p:nvSpPr>
          <p:spPr>
            <a:xfrm>
              <a:off x="1291199" y="2723830"/>
              <a:ext cx="402477" cy="42339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kern="100">
                  <a:solidFill>
                    <a:srgbClr val="84E291"/>
                  </a:solidFill>
                  <a:latin typeface="Arial Black" panose="020B0A040201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2</a:t>
              </a:r>
              <a:endParaRPr lang="en-US" sz="13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1FD0E0-7FB2-1F9B-C12B-3BA2B484519F}"/>
              </a:ext>
            </a:extLst>
          </p:cNvPr>
          <p:cNvGrpSpPr/>
          <p:nvPr/>
        </p:nvGrpSpPr>
        <p:grpSpPr>
          <a:xfrm>
            <a:off x="6307013" y="1419225"/>
            <a:ext cx="5733288" cy="4056317"/>
            <a:chOff x="6307013" y="1419225"/>
            <a:chExt cx="5733288" cy="40563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A91F3B-0839-7962-9B34-7A05DC21B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248"/>
            <a:stretch/>
          </p:blipFill>
          <p:spPr>
            <a:xfrm>
              <a:off x="6307013" y="1419225"/>
              <a:ext cx="5733288" cy="405631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B79087-AC53-7AB6-C388-CDC8F588C1AD}"/>
                </a:ext>
              </a:extLst>
            </p:cNvPr>
            <p:cNvSpPr/>
            <p:nvPr/>
          </p:nvSpPr>
          <p:spPr>
            <a:xfrm>
              <a:off x="11034712" y="5069654"/>
              <a:ext cx="611982" cy="200998"/>
            </a:xfrm>
            <a:prstGeom prst="rect">
              <a:avLst/>
            </a:prstGeom>
            <a:noFill/>
            <a:ln w="19050" cap="flat" cmpd="sng" algn="ctr">
              <a:solidFill>
                <a:srgbClr val="196B24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A40F27E-8549-6B85-68F7-09638EC55D12}"/>
                </a:ext>
              </a:extLst>
            </p:cNvPr>
            <p:cNvSpPr/>
            <p:nvPr/>
          </p:nvSpPr>
          <p:spPr>
            <a:xfrm rot="2647750">
              <a:off x="10585501" y="4654536"/>
              <a:ext cx="646899" cy="100398"/>
            </a:xfrm>
            <a:prstGeom prst="rightArrow">
              <a:avLst>
                <a:gd name="adj1" fmla="val 32112"/>
                <a:gd name="adj2" fmla="val 14153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A1289C-C4F7-581D-5DB8-68D24E360DA0}"/>
                </a:ext>
              </a:extLst>
            </p:cNvPr>
            <p:cNvSpPr/>
            <p:nvPr/>
          </p:nvSpPr>
          <p:spPr>
            <a:xfrm>
              <a:off x="9322606" y="1893092"/>
              <a:ext cx="369082" cy="8096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7755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997CE52-2A74-E8A8-C2C7-1E38A41F4D8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789E6C1-C7A1-54D6-2026-E7F80659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F6D5B2-F913-2A56-4652-E8866F380C57}"/>
                </a:ext>
              </a:extLst>
            </p:cNvPr>
            <p:cNvSpPr>
              <a:spLocks/>
            </p:cNvSpPr>
            <p:nvPr/>
          </p:nvSpPr>
          <p:spPr>
            <a:xfrm>
              <a:off x="10775578" y="46037"/>
              <a:ext cx="105570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0B092D-90FE-A876-9A2D-DAF534033DB9}"/>
                </a:ext>
              </a:extLst>
            </p:cNvPr>
            <p:cNvSpPr>
              <a:spLocks/>
            </p:cNvSpPr>
            <p:nvPr/>
          </p:nvSpPr>
          <p:spPr>
            <a:xfrm>
              <a:off x="567742" y="1329794"/>
              <a:ext cx="1865895" cy="6966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FE846-5401-99BD-C1C2-8FB7EEDB7380}"/>
                </a:ext>
              </a:extLst>
            </p:cNvPr>
            <p:cNvSpPr txBox="1">
              <a:spLocks/>
            </p:cNvSpPr>
            <p:nvPr/>
          </p:nvSpPr>
          <p:spPr>
            <a:xfrm>
              <a:off x="2433637" y="1678119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FF5167-E2AE-AD5F-DC3B-899C79A71FAF}"/>
                </a:ext>
              </a:extLst>
            </p:cNvPr>
            <p:cNvSpPr>
              <a:spLocks/>
            </p:cNvSpPr>
            <p:nvPr/>
          </p:nvSpPr>
          <p:spPr>
            <a:xfrm>
              <a:off x="708987" y="3002588"/>
              <a:ext cx="738813" cy="26980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E8AD7D-F604-B2AC-51C4-D82734684480}"/>
                </a:ext>
              </a:extLst>
            </p:cNvPr>
            <p:cNvSpPr txBox="1">
              <a:spLocks/>
            </p:cNvSpPr>
            <p:nvPr/>
          </p:nvSpPr>
          <p:spPr>
            <a:xfrm>
              <a:off x="1447800" y="287588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2BB9FE-B246-0D4A-AEA4-C2CC164983AE}"/>
                </a:ext>
              </a:extLst>
            </p:cNvPr>
            <p:cNvSpPr>
              <a:spLocks/>
            </p:cNvSpPr>
            <p:nvPr/>
          </p:nvSpPr>
          <p:spPr>
            <a:xfrm>
              <a:off x="708987" y="3802696"/>
              <a:ext cx="738813" cy="26980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E43873-6305-8A48-1176-69E7643EE891}"/>
                </a:ext>
              </a:extLst>
            </p:cNvPr>
            <p:cNvSpPr txBox="1">
              <a:spLocks/>
            </p:cNvSpPr>
            <p:nvPr/>
          </p:nvSpPr>
          <p:spPr>
            <a:xfrm>
              <a:off x="1447800" y="367599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B9A303-E660-A026-1ECD-1F2ECF8361AC}"/>
                </a:ext>
              </a:extLst>
            </p:cNvPr>
            <p:cNvSpPr>
              <a:spLocks/>
            </p:cNvSpPr>
            <p:nvPr/>
          </p:nvSpPr>
          <p:spPr>
            <a:xfrm>
              <a:off x="666126" y="4444567"/>
              <a:ext cx="645944" cy="22268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B9A6D9-D930-C07F-7E78-5BB6E59EAEF8}"/>
                </a:ext>
              </a:extLst>
            </p:cNvPr>
            <p:cNvSpPr txBox="1">
              <a:spLocks/>
            </p:cNvSpPr>
            <p:nvPr/>
          </p:nvSpPr>
          <p:spPr>
            <a:xfrm>
              <a:off x="1312070" y="429429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2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BCD168-68F9-18AF-0049-3FA23C301F0C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3200219-51B1-306A-3DAF-7492214B4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CC73B-76FD-395B-28D1-348030F5ED2A}"/>
                </a:ext>
              </a:extLst>
            </p:cNvPr>
            <p:cNvSpPr>
              <a:spLocks/>
            </p:cNvSpPr>
            <p:nvPr/>
          </p:nvSpPr>
          <p:spPr>
            <a:xfrm>
              <a:off x="10775578" y="46037"/>
              <a:ext cx="105570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A550BF-2BDD-C548-ABFF-D4EEBEFF6D27}"/>
                </a:ext>
              </a:extLst>
            </p:cNvPr>
            <p:cNvSpPr>
              <a:spLocks/>
            </p:cNvSpPr>
            <p:nvPr/>
          </p:nvSpPr>
          <p:spPr>
            <a:xfrm>
              <a:off x="5302752" y="6252471"/>
              <a:ext cx="1107573" cy="26580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4B2833-283B-C544-65DF-4762D0B0110C}"/>
                </a:ext>
              </a:extLst>
            </p:cNvPr>
            <p:cNvSpPr txBox="1">
              <a:spLocks/>
            </p:cNvSpPr>
            <p:nvPr/>
          </p:nvSpPr>
          <p:spPr>
            <a:xfrm>
              <a:off x="1847850" y="3902706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7A3358-452D-297B-E6A9-6CB3E05754B8}"/>
                </a:ext>
              </a:extLst>
            </p:cNvPr>
            <p:cNvSpPr>
              <a:spLocks/>
            </p:cNvSpPr>
            <p:nvPr/>
          </p:nvSpPr>
          <p:spPr>
            <a:xfrm>
              <a:off x="665330" y="4067801"/>
              <a:ext cx="1182520" cy="2184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0B2C5E-84F6-CF66-BC07-89E9DF875A34}"/>
                </a:ext>
              </a:extLst>
            </p:cNvPr>
            <p:cNvSpPr txBox="1">
              <a:spLocks/>
            </p:cNvSpPr>
            <p:nvPr/>
          </p:nvSpPr>
          <p:spPr>
            <a:xfrm>
              <a:off x="1679575" y="486344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DB9320-FA2E-5DB0-CE20-648ACDE86220}"/>
                </a:ext>
              </a:extLst>
            </p:cNvPr>
            <p:cNvSpPr>
              <a:spLocks/>
            </p:cNvSpPr>
            <p:nvPr/>
          </p:nvSpPr>
          <p:spPr>
            <a:xfrm>
              <a:off x="705812" y="4990146"/>
              <a:ext cx="973763" cy="26980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1A79A7-FF2B-1B36-DEDF-A39423AB2147}"/>
                </a:ext>
              </a:extLst>
            </p:cNvPr>
            <p:cNvSpPr txBox="1">
              <a:spLocks/>
            </p:cNvSpPr>
            <p:nvPr/>
          </p:nvSpPr>
          <p:spPr>
            <a:xfrm>
              <a:off x="6410325" y="6123763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87119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94506-1D75-3220-81E7-8C040ADD8F9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92E4D5A-EC05-B6FD-954F-5EE4821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71ED0F-77B7-4637-CD48-C14198073EAF}"/>
                </a:ext>
              </a:extLst>
            </p:cNvPr>
            <p:cNvSpPr>
              <a:spLocks/>
            </p:cNvSpPr>
            <p:nvPr/>
          </p:nvSpPr>
          <p:spPr>
            <a:xfrm>
              <a:off x="10775578" y="46037"/>
              <a:ext cx="105570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F00F4D-3718-C536-B366-DB5517E352A4}"/>
                </a:ext>
              </a:extLst>
            </p:cNvPr>
            <p:cNvSpPr txBox="1">
              <a:spLocks/>
            </p:cNvSpPr>
            <p:nvPr/>
          </p:nvSpPr>
          <p:spPr>
            <a:xfrm>
              <a:off x="1143000" y="3107798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154C85-1792-814C-5925-A4E79C53E043}"/>
                </a:ext>
              </a:extLst>
            </p:cNvPr>
            <p:cNvSpPr>
              <a:spLocks/>
            </p:cNvSpPr>
            <p:nvPr/>
          </p:nvSpPr>
          <p:spPr>
            <a:xfrm>
              <a:off x="557213" y="2950201"/>
              <a:ext cx="585787" cy="315194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8B16C4-FDB7-FA17-F09B-F3F9D8F9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8745" y="3836194"/>
              <a:ext cx="1844933" cy="41195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9910A1-6051-ADC4-EDA0-EE1E6623C7D8}"/>
                </a:ext>
              </a:extLst>
            </p:cNvPr>
            <p:cNvSpPr>
              <a:spLocks/>
            </p:cNvSpPr>
            <p:nvPr/>
          </p:nvSpPr>
          <p:spPr>
            <a:xfrm>
              <a:off x="3981450" y="3919303"/>
              <a:ext cx="593725" cy="265348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FB699F-191D-A3A1-3724-FB7A7E1FF0FE}"/>
                </a:ext>
              </a:extLst>
            </p:cNvPr>
            <p:cNvSpPr txBox="1">
              <a:spLocks/>
            </p:cNvSpPr>
            <p:nvPr/>
          </p:nvSpPr>
          <p:spPr>
            <a:xfrm>
              <a:off x="4575175" y="404217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95BE19-C016-9C24-E489-458D501B535C}"/>
                </a:ext>
              </a:extLst>
            </p:cNvPr>
            <p:cNvSpPr>
              <a:spLocks/>
            </p:cNvSpPr>
            <p:nvPr/>
          </p:nvSpPr>
          <p:spPr>
            <a:xfrm>
              <a:off x="9461128" y="1889125"/>
              <a:ext cx="716335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9927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49ED7BA-CE69-182B-0DDE-E7D920EA1D8D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F3CC0FA-E9F8-8F11-8DF0-62763188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1974F2-1928-DE90-AA06-10B02FE02FC8}"/>
                </a:ext>
              </a:extLst>
            </p:cNvPr>
            <p:cNvSpPr>
              <a:spLocks/>
            </p:cNvSpPr>
            <p:nvPr/>
          </p:nvSpPr>
          <p:spPr>
            <a:xfrm>
              <a:off x="10775578" y="46037"/>
              <a:ext cx="105570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57CB8F-7BE5-451B-9CF6-542C32608988}"/>
                </a:ext>
              </a:extLst>
            </p:cNvPr>
            <p:cNvSpPr>
              <a:spLocks/>
            </p:cNvSpPr>
            <p:nvPr/>
          </p:nvSpPr>
          <p:spPr>
            <a:xfrm>
              <a:off x="9461128" y="3340893"/>
              <a:ext cx="716335" cy="195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A255D-CBFD-CDDF-0E28-701AE03E05BF}"/>
                </a:ext>
              </a:extLst>
            </p:cNvPr>
            <p:cNvSpPr>
              <a:spLocks/>
            </p:cNvSpPr>
            <p:nvPr/>
          </p:nvSpPr>
          <p:spPr>
            <a:xfrm>
              <a:off x="7996238" y="3157537"/>
              <a:ext cx="3243262" cy="407988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819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00B4B0-241F-BF06-E4DD-B9607E8D1AC9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2FA5028-E2AE-D363-8560-901F27482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A37FFE-9CBB-1B73-9862-E9D774E93B40}"/>
                </a:ext>
              </a:extLst>
            </p:cNvPr>
            <p:cNvSpPr/>
            <p:nvPr/>
          </p:nvSpPr>
          <p:spPr>
            <a:xfrm>
              <a:off x="10179050" y="46037"/>
              <a:ext cx="1658951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72F65A-21B4-2E0F-406A-28F469F33DF9}"/>
                </a:ext>
              </a:extLst>
            </p:cNvPr>
            <p:cNvSpPr/>
            <p:nvPr/>
          </p:nvSpPr>
          <p:spPr>
            <a:xfrm>
              <a:off x="1197790" y="0"/>
              <a:ext cx="1151709" cy="28677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2435EF-38B7-8500-5645-F0B34B621239}"/>
                </a:ext>
              </a:extLst>
            </p:cNvPr>
            <p:cNvSpPr txBox="1"/>
            <p:nvPr/>
          </p:nvSpPr>
          <p:spPr>
            <a:xfrm>
              <a:off x="2349499" y="143385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63E046-D936-1D2D-C09C-BCD3533E4464}"/>
                </a:ext>
              </a:extLst>
            </p:cNvPr>
            <p:cNvSpPr/>
            <p:nvPr/>
          </p:nvSpPr>
          <p:spPr>
            <a:xfrm>
              <a:off x="3101522" y="1047795"/>
              <a:ext cx="2537278" cy="52322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CF59B2-D6F0-E79E-172C-DA09F57208B8}"/>
                </a:ext>
              </a:extLst>
            </p:cNvPr>
            <p:cNvSpPr txBox="1"/>
            <p:nvPr/>
          </p:nvSpPr>
          <p:spPr>
            <a:xfrm>
              <a:off x="5657850" y="1309406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851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F3FA397-F0A1-6D4E-2BD8-6ABA357FBBB9}"/>
              </a:ext>
            </a:extLst>
          </p:cNvPr>
          <p:cNvGrpSpPr/>
          <p:nvPr/>
        </p:nvGrpSpPr>
        <p:grpSpPr>
          <a:xfrm>
            <a:off x="0" y="189920"/>
            <a:ext cx="12192000" cy="6478160"/>
            <a:chOff x="0" y="189920"/>
            <a:chExt cx="12192000" cy="64781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B564CF-849E-49AA-2229-1AE007DACE82}"/>
                </a:ext>
              </a:extLst>
            </p:cNvPr>
            <p:cNvGrpSpPr/>
            <p:nvPr/>
          </p:nvGrpSpPr>
          <p:grpSpPr>
            <a:xfrm>
              <a:off x="0" y="189920"/>
              <a:ext cx="12192000" cy="6478160"/>
              <a:chOff x="0" y="189920"/>
              <a:chExt cx="12192000" cy="6478160"/>
            </a:xfrm>
          </p:grpSpPr>
          <p:pic>
            <p:nvPicPr>
              <p:cNvPr id="8" name="Picture 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82D05588-8D89-4568-3F71-6EC5B9E9D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89920"/>
                <a:ext cx="12192000" cy="647816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AF614BF-139C-74F3-F3B0-F14D9B5F649D}"/>
                  </a:ext>
                </a:extLst>
              </p:cNvPr>
              <p:cNvSpPr/>
              <p:nvPr/>
            </p:nvSpPr>
            <p:spPr>
              <a:xfrm>
                <a:off x="10744200" y="249237"/>
                <a:ext cx="1341451" cy="195264"/>
              </a:xfrm>
              <a:prstGeom prst="rect">
                <a:avLst/>
              </a:prstGeom>
              <a:solidFill>
                <a:srgbClr val="232F3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D3DC37-3457-2540-07AF-527656833168}"/>
                  </a:ext>
                </a:extLst>
              </p:cNvPr>
              <p:cNvSpPr/>
              <p:nvPr/>
            </p:nvSpPr>
            <p:spPr>
              <a:xfrm>
                <a:off x="2183186" y="2376486"/>
                <a:ext cx="8808664" cy="357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78FA879-F581-D8E3-6F26-158FCF9A8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17" t="28893" r="44806" b="67704"/>
            <a:stretch/>
          </p:blipFill>
          <p:spPr>
            <a:xfrm>
              <a:off x="6668824" y="2055309"/>
              <a:ext cx="1775837" cy="244977"/>
            </a:xfrm>
            <a:prstGeom prst="rect">
              <a:avLst/>
            </a:prstGeom>
          </p:spPr>
        </p:pic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83FB05A-82D2-6EFE-CD18-3D2C6911D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4" b="95995"/>
            <a:stretch/>
          </p:blipFill>
          <p:spPr>
            <a:xfrm>
              <a:off x="8298553" y="192863"/>
              <a:ext cx="3893447" cy="29053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518EE9-4B6C-8742-3875-2D006193446B}"/>
                </a:ext>
              </a:extLst>
            </p:cNvPr>
            <p:cNvSpPr/>
            <p:nvPr/>
          </p:nvSpPr>
          <p:spPr>
            <a:xfrm>
              <a:off x="10788650" y="233006"/>
              <a:ext cx="1174750" cy="224196"/>
            </a:xfrm>
            <a:prstGeom prst="rect">
              <a:avLst/>
            </a:prstGeom>
            <a:solidFill>
              <a:srgbClr val="232F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56034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BCB115B-6039-4CA3-6A16-C38194A84D9F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CABEC2D-ABEE-1DF4-E84C-F6C090FC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8867DC-F851-30AB-CF2D-6F52DD2AFB24}"/>
                </a:ext>
              </a:extLst>
            </p:cNvPr>
            <p:cNvSpPr/>
            <p:nvPr/>
          </p:nvSpPr>
          <p:spPr>
            <a:xfrm>
              <a:off x="10813292" y="45753"/>
              <a:ext cx="1151709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1BA41-EB43-0B3B-B201-2C144F0B8EAC}"/>
                </a:ext>
              </a:extLst>
            </p:cNvPr>
            <p:cNvSpPr/>
            <p:nvPr/>
          </p:nvSpPr>
          <p:spPr>
            <a:xfrm>
              <a:off x="2744470" y="2030269"/>
              <a:ext cx="2834005" cy="471631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923F67-E4B3-3389-F22F-78220542D1F7}"/>
                </a:ext>
              </a:extLst>
            </p:cNvPr>
            <p:cNvSpPr txBox="1"/>
            <p:nvPr/>
          </p:nvSpPr>
          <p:spPr>
            <a:xfrm>
              <a:off x="5578475" y="2266084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6CF6DC-943B-335D-E842-F945D4F9F37A}"/>
                </a:ext>
              </a:extLst>
            </p:cNvPr>
            <p:cNvSpPr/>
            <p:nvPr/>
          </p:nvSpPr>
          <p:spPr>
            <a:xfrm>
              <a:off x="5695950" y="3781666"/>
              <a:ext cx="2833688" cy="471247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695420-FF60-1F59-FCDE-8E57958556E2}"/>
                </a:ext>
              </a:extLst>
            </p:cNvPr>
            <p:cNvSpPr txBox="1"/>
            <p:nvPr/>
          </p:nvSpPr>
          <p:spPr>
            <a:xfrm>
              <a:off x="8529638" y="4017289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612B1B-B1E5-D6F3-D551-02A56D1CE82C}"/>
                </a:ext>
              </a:extLst>
            </p:cNvPr>
            <p:cNvSpPr/>
            <p:nvPr/>
          </p:nvSpPr>
          <p:spPr>
            <a:xfrm>
              <a:off x="11056144" y="5934075"/>
              <a:ext cx="571500" cy="264319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F2C11E-A107-47D7-13D7-1C391BFE45EE}"/>
                </a:ext>
              </a:extLst>
            </p:cNvPr>
            <p:cNvSpPr txBox="1"/>
            <p:nvPr/>
          </p:nvSpPr>
          <p:spPr>
            <a:xfrm>
              <a:off x="11627644" y="5804624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5E1724-5A27-D512-5C4A-1296DDE8BB35}"/>
                </a:ext>
              </a:extLst>
            </p:cNvPr>
            <p:cNvSpPr/>
            <p:nvPr/>
          </p:nvSpPr>
          <p:spPr>
            <a:xfrm>
              <a:off x="2692719" y="4357688"/>
              <a:ext cx="1545906" cy="933450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F82516-99A7-9174-E9AD-ED6CA107741C}"/>
                </a:ext>
              </a:extLst>
            </p:cNvPr>
            <p:cNvSpPr txBox="1"/>
            <p:nvPr/>
          </p:nvSpPr>
          <p:spPr>
            <a:xfrm>
              <a:off x="4238625" y="4562803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3677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2A4A6F-BD3A-6200-1A12-C9A22C764AF5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F65F9BD-2B76-66EE-D52D-F008E325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80CE27-93DC-EA7D-5824-B243CB7503F8}"/>
                </a:ext>
              </a:extLst>
            </p:cNvPr>
            <p:cNvSpPr/>
            <p:nvPr/>
          </p:nvSpPr>
          <p:spPr>
            <a:xfrm>
              <a:off x="10727567" y="45753"/>
              <a:ext cx="1151709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832DF0-EDFD-EDBC-3268-B9CFE6B27284}"/>
                </a:ext>
              </a:extLst>
            </p:cNvPr>
            <p:cNvSpPr/>
            <p:nvPr/>
          </p:nvSpPr>
          <p:spPr>
            <a:xfrm>
              <a:off x="2742089" y="1913588"/>
              <a:ext cx="846455" cy="267638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38227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F85B760-A4A9-67EC-DD4E-41660332F51E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B1ACD88-3ED7-1479-5AF8-D9ADA652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AD4958-F311-9C26-580D-8AF47FD0940A}"/>
                </a:ext>
              </a:extLst>
            </p:cNvPr>
            <p:cNvSpPr/>
            <p:nvPr/>
          </p:nvSpPr>
          <p:spPr>
            <a:xfrm>
              <a:off x="4035199" y="3044707"/>
              <a:ext cx="715396" cy="145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4FCA40-1150-DCE4-58CE-816362EADB5D}"/>
                </a:ext>
              </a:extLst>
            </p:cNvPr>
            <p:cNvSpPr/>
            <p:nvPr/>
          </p:nvSpPr>
          <p:spPr>
            <a:xfrm>
              <a:off x="10727567" y="45753"/>
              <a:ext cx="1151709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2923EB-8E53-A76B-28FC-6357C1078F92}"/>
                </a:ext>
              </a:extLst>
            </p:cNvPr>
            <p:cNvSpPr/>
            <p:nvPr/>
          </p:nvSpPr>
          <p:spPr>
            <a:xfrm>
              <a:off x="2744470" y="2299827"/>
              <a:ext cx="3351530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ECDAE4-AAE6-9249-F655-012536E60B55}"/>
                </a:ext>
              </a:extLst>
            </p:cNvPr>
            <p:cNvSpPr txBox="1"/>
            <p:nvPr/>
          </p:nvSpPr>
          <p:spPr>
            <a:xfrm>
              <a:off x="6079808" y="2154519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82EF8B-82D9-887C-8B37-AD2B080F5C4B}"/>
                </a:ext>
              </a:extLst>
            </p:cNvPr>
            <p:cNvSpPr/>
            <p:nvPr/>
          </p:nvSpPr>
          <p:spPr>
            <a:xfrm>
              <a:off x="2744470" y="2982452"/>
              <a:ext cx="3061018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F80EF1-4CF7-74D6-F86A-9BFFA086CC50}"/>
                </a:ext>
              </a:extLst>
            </p:cNvPr>
            <p:cNvSpPr/>
            <p:nvPr/>
          </p:nvSpPr>
          <p:spPr>
            <a:xfrm>
              <a:off x="2744471" y="3665078"/>
              <a:ext cx="576579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227399-0C98-43C0-4C20-19822A6380EA}"/>
                </a:ext>
              </a:extLst>
            </p:cNvPr>
            <p:cNvSpPr/>
            <p:nvPr/>
          </p:nvSpPr>
          <p:spPr>
            <a:xfrm>
              <a:off x="2744470" y="4347704"/>
              <a:ext cx="576579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CF795C-A82F-D7B9-A5B0-BF016F28FF45}"/>
                </a:ext>
              </a:extLst>
            </p:cNvPr>
            <p:cNvSpPr/>
            <p:nvPr/>
          </p:nvSpPr>
          <p:spPr>
            <a:xfrm>
              <a:off x="2744469" y="5031124"/>
              <a:ext cx="1322706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C7C5C7-CAE1-F68E-BEE7-F07C321019A9}"/>
                </a:ext>
              </a:extLst>
            </p:cNvPr>
            <p:cNvSpPr/>
            <p:nvPr/>
          </p:nvSpPr>
          <p:spPr>
            <a:xfrm>
              <a:off x="2744469" y="5712956"/>
              <a:ext cx="1489394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A46991-442A-519F-489A-C3110131293A}"/>
                </a:ext>
              </a:extLst>
            </p:cNvPr>
            <p:cNvSpPr txBox="1"/>
            <p:nvPr/>
          </p:nvSpPr>
          <p:spPr>
            <a:xfrm>
              <a:off x="5805488" y="2853628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5AEED-AC8C-DADE-1E4A-73503AA0AF76}"/>
                </a:ext>
              </a:extLst>
            </p:cNvPr>
            <p:cNvSpPr txBox="1"/>
            <p:nvPr/>
          </p:nvSpPr>
          <p:spPr>
            <a:xfrm>
              <a:off x="3320097" y="3535115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8DC6C-EA9C-04DA-DF04-80AF999BACB1}"/>
                </a:ext>
              </a:extLst>
            </p:cNvPr>
            <p:cNvSpPr txBox="1"/>
            <p:nvPr/>
          </p:nvSpPr>
          <p:spPr>
            <a:xfrm>
              <a:off x="3320097" y="4212984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E56427-B2FF-8532-0C53-589066A029CD}"/>
                </a:ext>
              </a:extLst>
            </p:cNvPr>
            <p:cNvSpPr txBox="1"/>
            <p:nvPr/>
          </p:nvSpPr>
          <p:spPr>
            <a:xfrm>
              <a:off x="4067175" y="4902300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612A2C-DA5D-7B3A-C227-9255230FB5A6}"/>
                </a:ext>
              </a:extLst>
            </p:cNvPr>
            <p:cNvSpPr txBox="1"/>
            <p:nvPr/>
          </p:nvSpPr>
          <p:spPr>
            <a:xfrm>
              <a:off x="4233863" y="558413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36921C-8B64-3B56-FD40-0F4CCB562A49}"/>
                </a:ext>
              </a:extLst>
            </p:cNvPr>
            <p:cNvSpPr/>
            <p:nvPr/>
          </p:nvSpPr>
          <p:spPr>
            <a:xfrm>
              <a:off x="10932319" y="6238614"/>
              <a:ext cx="569119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4CA376-8A81-8712-6E14-DDB333FB9173}"/>
                </a:ext>
              </a:extLst>
            </p:cNvPr>
            <p:cNvSpPr txBox="1"/>
            <p:nvPr/>
          </p:nvSpPr>
          <p:spPr>
            <a:xfrm>
              <a:off x="11501438" y="6107352"/>
              <a:ext cx="54864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1816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A42D45-5C18-704E-BEB6-C552FDCFB3EF}"/>
              </a:ext>
            </a:extLst>
          </p:cNvPr>
          <p:cNvGrpSpPr/>
          <p:nvPr/>
        </p:nvGrpSpPr>
        <p:grpSpPr>
          <a:xfrm>
            <a:off x="807" y="0"/>
            <a:ext cx="12190386" cy="6858000"/>
            <a:chOff x="807" y="0"/>
            <a:chExt cx="12190386" cy="68580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637481-75AF-CC81-BDF0-FE73707B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" y="0"/>
              <a:ext cx="12190386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C27E05-DC1C-8815-CB86-21A6CC6C8A55}"/>
                </a:ext>
              </a:extLst>
            </p:cNvPr>
            <p:cNvSpPr/>
            <p:nvPr/>
          </p:nvSpPr>
          <p:spPr>
            <a:xfrm>
              <a:off x="10727567" y="45753"/>
              <a:ext cx="1151709" cy="195264"/>
            </a:xfrm>
            <a:prstGeom prst="rect">
              <a:avLst/>
            </a:prstGeom>
            <a:solidFill>
              <a:srgbClr val="232F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8DF124-FD0B-5FD1-A476-0E5BFE6F0739}"/>
                </a:ext>
              </a:extLst>
            </p:cNvPr>
            <p:cNvSpPr/>
            <p:nvPr/>
          </p:nvSpPr>
          <p:spPr>
            <a:xfrm>
              <a:off x="2742566" y="2053166"/>
              <a:ext cx="4877434" cy="265573"/>
            </a:xfrm>
            <a:prstGeom prst="rect">
              <a:avLst/>
            </a:prstGeom>
            <a:noFill/>
            <a:ln w="28575">
              <a:solidFill>
                <a:srgbClr val="02AE8D"/>
              </a:solidFill>
            </a:ln>
            <a:effectLst>
              <a:outerShdw blurRad="508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4A6FA8-2047-ECA2-777F-738E77DB60C9}"/>
                </a:ext>
              </a:extLst>
            </p:cNvPr>
            <p:cNvSpPr txBox="1"/>
            <p:nvPr/>
          </p:nvSpPr>
          <p:spPr>
            <a:xfrm>
              <a:off x="7620000" y="1911632"/>
              <a:ext cx="548640" cy="5486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>
                  <a:ln w="19050">
                    <a:solidFill>
                      <a:schemeClr val="bg1"/>
                    </a:solidFill>
                  </a:ln>
                  <a:solidFill>
                    <a:srgbClr val="06AF8F"/>
                  </a:solidFill>
                  <a:effectLst>
                    <a:outerShdw blurRad="50800" dist="38100" dir="2700000" algn="tl" rotWithShape="0">
                      <a:prstClr val="black">
                        <a:alpha val="45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95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Words>168</Words>
  <Application>Microsoft Office PowerPoint</Application>
  <PresentationFormat>Widescreen</PresentationFormat>
  <Paragraphs>168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Aptos</vt:lpstr>
      <vt:lpstr>Aptos Display</vt:lpstr>
      <vt:lpstr>Arial</vt:lpstr>
      <vt:lpstr>Arial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Minh Tiến Tăng Huỳnh</dc:creator>
  <cp:lastModifiedBy>Minh Tiến Tăng Huỳnh</cp:lastModifiedBy>
  <cp:revision>9</cp:revision>
  <dcterms:created xsi:type="dcterms:W3CDTF">2024-08-07T15:49:32Z</dcterms:created>
  <dcterms:modified xsi:type="dcterms:W3CDTF">2024-09-08T07:41:26Z</dcterms:modified>
</cp:coreProperties>
</file>